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4"/>
    <p:sldMasterId id="2147483660" r:id="rId5"/>
  </p:sldMasterIdLst>
  <p:notesMasterIdLst>
    <p:notesMasterId r:id="rId69"/>
  </p:notesMasterIdLst>
  <p:sldIdLst>
    <p:sldId id="1616" r:id="rId6"/>
    <p:sldId id="1663" r:id="rId7"/>
    <p:sldId id="1732" r:id="rId8"/>
    <p:sldId id="1668" r:id="rId9"/>
    <p:sldId id="1733" r:id="rId10"/>
    <p:sldId id="1727" r:id="rId11"/>
    <p:sldId id="1728" r:id="rId12"/>
    <p:sldId id="1729" r:id="rId13"/>
    <p:sldId id="1730" r:id="rId14"/>
    <p:sldId id="1731" r:id="rId15"/>
    <p:sldId id="1760" r:id="rId16"/>
    <p:sldId id="1759" r:id="rId17"/>
    <p:sldId id="1734" r:id="rId18"/>
    <p:sldId id="1739" r:id="rId19"/>
    <p:sldId id="1735" r:id="rId20"/>
    <p:sldId id="1740" r:id="rId21"/>
    <p:sldId id="1737" r:id="rId22"/>
    <p:sldId id="1736" r:id="rId23"/>
    <p:sldId id="1741" r:id="rId24"/>
    <p:sldId id="1738" r:id="rId25"/>
    <p:sldId id="1742" r:id="rId26"/>
    <p:sldId id="1761" r:id="rId27"/>
    <p:sldId id="1756" r:id="rId28"/>
    <p:sldId id="1743" r:id="rId29"/>
    <p:sldId id="1744" r:id="rId30"/>
    <p:sldId id="1746" r:id="rId31"/>
    <p:sldId id="1747" r:id="rId32"/>
    <p:sldId id="1762" r:id="rId33"/>
    <p:sldId id="1757" r:id="rId34"/>
    <p:sldId id="1745" r:id="rId35"/>
    <p:sldId id="1748" r:id="rId36"/>
    <p:sldId id="1749" r:id="rId37"/>
    <p:sldId id="1753" r:id="rId38"/>
    <p:sldId id="1754" r:id="rId39"/>
    <p:sldId id="1755" r:id="rId40"/>
    <p:sldId id="1750" r:id="rId41"/>
    <p:sldId id="1763" r:id="rId42"/>
    <p:sldId id="1758" r:id="rId43"/>
    <p:sldId id="1764" r:id="rId44"/>
    <p:sldId id="1765" r:id="rId45"/>
    <p:sldId id="1767" r:id="rId46"/>
    <p:sldId id="1769" r:id="rId47"/>
    <p:sldId id="1770" r:id="rId48"/>
    <p:sldId id="1768" r:id="rId49"/>
    <p:sldId id="1771" r:id="rId50"/>
    <p:sldId id="1773" r:id="rId51"/>
    <p:sldId id="1772" r:id="rId52"/>
    <p:sldId id="1776" r:id="rId53"/>
    <p:sldId id="1775" r:id="rId54"/>
    <p:sldId id="1777" r:id="rId55"/>
    <p:sldId id="1778" r:id="rId56"/>
    <p:sldId id="1774" r:id="rId57"/>
    <p:sldId id="1779" r:id="rId58"/>
    <p:sldId id="1783" r:id="rId59"/>
    <p:sldId id="1780" r:id="rId60"/>
    <p:sldId id="1784" r:id="rId61"/>
    <p:sldId id="1787" r:id="rId62"/>
    <p:sldId id="1781" r:id="rId63"/>
    <p:sldId id="1785" r:id="rId64"/>
    <p:sldId id="1788" r:id="rId65"/>
    <p:sldId id="1782" r:id="rId66"/>
    <p:sldId id="1786" r:id="rId67"/>
    <p:sldId id="1789" r:id="rId6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FlandersArtSans-Bold" panose="00000800000000000000" pitchFamily="2" charset="0"/>
      <p:bold r:id="rId74"/>
    </p:embeddedFont>
    <p:embeddedFont>
      <p:font typeface="FlandersArtSans-Regular" panose="00000500000000000000" pitchFamily="2" charset="0"/>
      <p:regular r:id="rId75"/>
    </p:embeddedFont>
    <p:embeddedFont>
      <p:font typeface="Proxima Nova" panose="020B060402020202020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ouk De Meester" initials="" lastIdx="1" clrIdx="0"/>
  <p:cmAuthor id="1" name="Dimi Schepers" initials="" lastIdx="1" clrIdx="1"/>
  <p:cmAuthor id="2" name="Brecht Van de Vyvere" initials="" lastIdx="1" clrIdx="2"/>
  <p:cmAuthor id="3" name="dimitri.schepers@outlook.com" initials="di" lastIdx="3" clrIdx="3">
    <p:extLst>
      <p:ext uri="{19B8F6BF-5375-455C-9EA6-DF929625EA0E}">
        <p15:presenceInfo xmlns:p15="http://schemas.microsoft.com/office/powerpoint/2012/main" userId="S::dimitri.schepers_outlook.com#ext#@vlaamseoverheid.onmicrosoft.com::a99cf621-1e87-45d4-a8a6-60bc63b29fa2" providerId="AD"/>
      </p:ext>
    </p:extLst>
  </p:cmAuthor>
  <p:cmAuthor id="4" name="Vlassenroot Eveline" initials="VE" lastIdx="14" clrIdx="4">
    <p:extLst>
      <p:ext uri="{19B8F6BF-5375-455C-9EA6-DF929625EA0E}">
        <p15:presenceInfo xmlns:p15="http://schemas.microsoft.com/office/powerpoint/2012/main" userId="S::eveline.vlassenroot@kb.vlaanderen.be::85f3f71a-148d-4f98-b9b2-5e30c71d8961" providerId="AD"/>
      </p:ext>
    </p:extLst>
  </p:cmAuthor>
  <p:cmAuthor id="5" name="Van Dorst Yana" initials="VY" lastIdx="1" clrIdx="5">
    <p:extLst>
      <p:ext uri="{19B8F6BF-5375-455C-9EA6-DF929625EA0E}">
        <p15:presenceInfo xmlns:p15="http://schemas.microsoft.com/office/powerpoint/2012/main" userId="S::vandoya_cronos.be#ext#@vlaamseoverheid.onmicrosoft.com::9617adcb-9426-483a-b90d-d3077cb8735d" providerId="AD"/>
      </p:ext>
    </p:extLst>
  </p:cmAuthor>
  <p:cmAuthor id="6" name="Dimitri Schepers" initials="DS" lastIdx="2" clrIdx="6">
    <p:extLst>
      <p:ext uri="{19B8F6BF-5375-455C-9EA6-DF929625EA0E}">
        <p15:presenceInfo xmlns:p15="http://schemas.microsoft.com/office/powerpoint/2012/main" userId="S::dimitri.schepers@pwc.com::e51f9d21-bd09-42ce-b409-e7e38d63f1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921952-4B13-477B-9E50-937336DF85B0}" v="256" dt="2021-02-15T08:23:55.192"/>
  </p1510:revLst>
</p1510:revInfo>
</file>

<file path=ppt/tableStyles.xml><?xml version="1.0" encoding="utf-8"?>
<a:tblStyleLst xmlns:a="http://schemas.openxmlformats.org/drawingml/2006/main" def="{38927050-04BB-48FD-9B0C-A39A09DD7B1E}">
  <a:tblStyle styleId="{38927050-04BB-48FD-9B0C-A39A09DD7B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7662" autoAdjust="0"/>
  </p:normalViewPr>
  <p:slideViewPr>
    <p:cSldViewPr snapToGrid="0">
      <p:cViewPr varScale="1">
        <p:scale>
          <a:sx n="125" d="100"/>
          <a:sy n="125" d="100"/>
        </p:scale>
        <p:origin x="39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font" Target="fonts/font7.fntdata"/><Relationship Id="rId84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3.fntdata"/><Relationship Id="rId80" Type="http://schemas.openxmlformats.org/officeDocument/2006/relationships/commentAuthors" Target="commentAuthors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presProps" Target="presProps.xml"/><Relationship Id="rId86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js Geert" userId="71bbdf76-1f78-436b-8a82-e502e1f22064" providerId="ADAL" clId="{0C921952-4B13-477B-9E50-937336DF85B0}"/>
    <pc:docChg chg="custSel modSld">
      <pc:chgData name="Thijs Geert" userId="71bbdf76-1f78-436b-8a82-e502e1f22064" providerId="ADAL" clId="{0C921952-4B13-477B-9E50-937336DF85B0}" dt="2021-02-15T08:23:59.164" v="2" actId="1076"/>
      <pc:docMkLst>
        <pc:docMk/>
      </pc:docMkLst>
      <pc:sldChg chg="delSp">
        <pc:chgData name="Thijs Geert" userId="71bbdf76-1f78-436b-8a82-e502e1f22064" providerId="ADAL" clId="{0C921952-4B13-477B-9E50-937336DF85B0}" dt="2021-02-15T08:23:45.192" v="0" actId="478"/>
        <pc:sldMkLst>
          <pc:docMk/>
          <pc:sldMk cId="312401155" sldId="1737"/>
        </pc:sldMkLst>
        <pc:spChg chg="del">
          <ac:chgData name="Thijs Geert" userId="71bbdf76-1f78-436b-8a82-e502e1f22064" providerId="ADAL" clId="{0C921952-4B13-477B-9E50-937336DF85B0}" dt="2021-02-15T08:23:45.192" v="0" actId="478"/>
          <ac:spMkLst>
            <pc:docMk/>
            <pc:sldMk cId="312401155" sldId="1737"/>
            <ac:spMk id="11" creationId="{6C5F8903-0CCD-4E35-9991-87E9A50EDA15}"/>
          </ac:spMkLst>
        </pc:spChg>
      </pc:sldChg>
      <pc:sldChg chg="addSp modSp">
        <pc:chgData name="Thijs Geert" userId="71bbdf76-1f78-436b-8a82-e502e1f22064" providerId="ADAL" clId="{0C921952-4B13-477B-9E50-937336DF85B0}" dt="2021-02-15T08:23:59.164" v="2" actId="1076"/>
        <pc:sldMkLst>
          <pc:docMk/>
          <pc:sldMk cId="4187784177" sldId="1746"/>
        </pc:sldMkLst>
        <pc:spChg chg="add mod">
          <ac:chgData name="Thijs Geert" userId="71bbdf76-1f78-436b-8a82-e502e1f22064" providerId="ADAL" clId="{0C921952-4B13-477B-9E50-937336DF85B0}" dt="2021-02-15T08:23:59.164" v="2" actId="1076"/>
          <ac:spMkLst>
            <pc:docMk/>
            <pc:sldMk cId="4187784177" sldId="1746"/>
            <ac:spMk id="9" creationId="{E916181C-BD8A-41C4-BA85-41E66AC927BC}"/>
          </ac:spMkLst>
        </pc:spChg>
      </pc:sldChg>
    </pc:docChg>
  </pc:docChgLst>
  <pc:docChgLst>
    <pc:chgData name="Thijs Geert" userId="71bbdf76-1f78-436b-8a82-e502e1f22064" providerId="ADAL" clId="{6FBFAE4B-7F0E-4CFC-BA35-C32951D2AF83}"/>
    <pc:docChg chg="undo redo custSel addSld delSld modSld sldOrd">
      <pc:chgData name="Thijs Geert" userId="71bbdf76-1f78-436b-8a82-e502e1f22064" providerId="ADAL" clId="{6FBFAE4B-7F0E-4CFC-BA35-C32951D2AF83}" dt="2021-02-08T09:19:45.533" v="2350" actId="20577"/>
      <pc:docMkLst>
        <pc:docMk/>
      </pc:docMkLst>
      <pc:sldChg chg="del">
        <pc:chgData name="Thijs Geert" userId="71bbdf76-1f78-436b-8a82-e502e1f22064" providerId="ADAL" clId="{6FBFAE4B-7F0E-4CFC-BA35-C32951D2AF83}" dt="2021-02-04T15:12:33.355" v="37" actId="2696"/>
        <pc:sldMkLst>
          <pc:docMk/>
          <pc:sldMk cId="666512134" sldId="1617"/>
        </pc:sldMkLst>
      </pc:sldChg>
      <pc:sldChg chg="modSp">
        <pc:chgData name="Thijs Geert" userId="71bbdf76-1f78-436b-8a82-e502e1f22064" providerId="ADAL" clId="{6FBFAE4B-7F0E-4CFC-BA35-C32951D2AF83}" dt="2021-02-05T13:12:39.464" v="1813" actId="20577"/>
        <pc:sldMkLst>
          <pc:docMk/>
          <pc:sldMk cId="1961240070" sldId="1663"/>
        </pc:sldMkLst>
        <pc:spChg chg="mod">
          <ac:chgData name="Thijs Geert" userId="71bbdf76-1f78-436b-8a82-e502e1f22064" providerId="ADAL" clId="{6FBFAE4B-7F0E-4CFC-BA35-C32951D2AF83}" dt="2021-02-05T13:12:39.464" v="1813" actId="20577"/>
          <ac:spMkLst>
            <pc:docMk/>
            <pc:sldMk cId="1961240070" sldId="1663"/>
            <ac:spMk id="7" creationId="{7265CAAA-CE15-46DA-96D2-C60AE9E87A9A}"/>
          </ac:spMkLst>
        </pc:spChg>
      </pc:sldChg>
      <pc:sldChg chg="del">
        <pc:chgData name="Thijs Geert" userId="71bbdf76-1f78-436b-8a82-e502e1f22064" providerId="ADAL" clId="{6FBFAE4B-7F0E-4CFC-BA35-C32951D2AF83}" dt="2021-02-04T15:12:34.613" v="95" actId="2696"/>
        <pc:sldMkLst>
          <pc:docMk/>
          <pc:sldMk cId="329487284" sldId="1664"/>
        </pc:sldMkLst>
      </pc:sldChg>
      <pc:sldChg chg="del">
        <pc:chgData name="Thijs Geert" userId="71bbdf76-1f78-436b-8a82-e502e1f22064" providerId="ADAL" clId="{6FBFAE4B-7F0E-4CFC-BA35-C32951D2AF83}" dt="2021-02-04T15:12:34.145" v="77" actId="2696"/>
        <pc:sldMkLst>
          <pc:docMk/>
          <pc:sldMk cId="786176254" sldId="1665"/>
        </pc:sldMkLst>
      </pc:sldChg>
      <pc:sldChg chg="del">
        <pc:chgData name="Thijs Geert" userId="71bbdf76-1f78-436b-8a82-e502e1f22064" providerId="ADAL" clId="{6FBFAE4B-7F0E-4CFC-BA35-C32951D2AF83}" dt="2021-02-04T15:12:33.398" v="38" actId="2696"/>
        <pc:sldMkLst>
          <pc:docMk/>
          <pc:sldMk cId="2751640062" sldId="1666"/>
        </pc:sldMkLst>
      </pc:sldChg>
      <pc:sldChg chg="del">
        <pc:chgData name="Thijs Geert" userId="71bbdf76-1f78-436b-8a82-e502e1f22064" providerId="ADAL" clId="{6FBFAE4B-7F0E-4CFC-BA35-C32951D2AF83}" dt="2021-02-04T15:12:33.473" v="44" actId="2696"/>
        <pc:sldMkLst>
          <pc:docMk/>
          <pc:sldMk cId="1018340061" sldId="1667"/>
        </pc:sldMkLst>
      </pc:sldChg>
      <pc:sldChg chg="addSp delSp modSp">
        <pc:chgData name="Thijs Geert" userId="71bbdf76-1f78-436b-8a82-e502e1f22064" providerId="ADAL" clId="{6FBFAE4B-7F0E-4CFC-BA35-C32951D2AF83}" dt="2021-02-04T15:25:46.247" v="368" actId="1076"/>
        <pc:sldMkLst>
          <pc:docMk/>
          <pc:sldMk cId="4147929147" sldId="1668"/>
        </pc:sldMkLst>
        <pc:spChg chg="add ord">
          <ac:chgData name="Thijs Geert" userId="71bbdf76-1f78-436b-8a82-e502e1f22064" providerId="ADAL" clId="{6FBFAE4B-7F0E-4CFC-BA35-C32951D2AF83}" dt="2021-02-04T15:19:18.749" v="349" actId="167"/>
          <ac:spMkLst>
            <pc:docMk/>
            <pc:sldMk cId="4147929147" sldId="1668"/>
            <ac:spMk id="5" creationId="{5E686D0D-0DAF-4F5E-9A5F-8D76302A02F3}"/>
          </ac:spMkLst>
        </pc:spChg>
        <pc:spChg chg="del mod">
          <ac:chgData name="Thijs Geert" userId="71bbdf76-1f78-436b-8a82-e502e1f22064" providerId="ADAL" clId="{6FBFAE4B-7F0E-4CFC-BA35-C32951D2AF83}" dt="2021-02-04T15:19:23.921" v="350" actId="478"/>
          <ac:spMkLst>
            <pc:docMk/>
            <pc:sldMk cId="4147929147" sldId="1668"/>
            <ac:spMk id="6" creationId="{B868079E-B887-401B-874E-A4E2EDC8BAA4}"/>
          </ac:spMkLst>
        </pc:spChg>
        <pc:picChg chg="del mod">
          <ac:chgData name="Thijs Geert" userId="71bbdf76-1f78-436b-8a82-e502e1f22064" providerId="ADAL" clId="{6FBFAE4B-7F0E-4CFC-BA35-C32951D2AF83}" dt="2021-02-04T15:25:35.225" v="363" actId="478"/>
          <ac:picMkLst>
            <pc:docMk/>
            <pc:sldMk cId="4147929147" sldId="1668"/>
            <ac:picMk id="4" creationId="{DE5D4ECE-B47C-4B44-A684-606C8CB38F4A}"/>
          </ac:picMkLst>
        </pc:picChg>
        <pc:picChg chg="add mod">
          <ac:chgData name="Thijs Geert" userId="71bbdf76-1f78-436b-8a82-e502e1f22064" providerId="ADAL" clId="{6FBFAE4B-7F0E-4CFC-BA35-C32951D2AF83}" dt="2021-02-04T15:25:46.247" v="368" actId="1076"/>
          <ac:picMkLst>
            <pc:docMk/>
            <pc:sldMk cId="4147929147" sldId="1668"/>
            <ac:picMk id="7" creationId="{81665AF6-DF62-4A87-B78F-A3B33217713C}"/>
          </ac:picMkLst>
        </pc:picChg>
      </pc:sldChg>
      <pc:sldChg chg="del">
        <pc:chgData name="Thijs Geert" userId="71bbdf76-1f78-436b-8a82-e502e1f22064" providerId="ADAL" clId="{6FBFAE4B-7F0E-4CFC-BA35-C32951D2AF83}" dt="2021-02-04T15:12:34.609" v="94" actId="2696"/>
        <pc:sldMkLst>
          <pc:docMk/>
          <pc:sldMk cId="41926674" sldId="1669"/>
        </pc:sldMkLst>
      </pc:sldChg>
      <pc:sldChg chg="del">
        <pc:chgData name="Thijs Geert" userId="71bbdf76-1f78-436b-8a82-e502e1f22064" providerId="ADAL" clId="{6FBFAE4B-7F0E-4CFC-BA35-C32951D2AF83}" dt="2021-02-04T15:12:34.664" v="97" actId="2696"/>
        <pc:sldMkLst>
          <pc:docMk/>
          <pc:sldMk cId="3182791293" sldId="1670"/>
        </pc:sldMkLst>
      </pc:sldChg>
      <pc:sldChg chg="del">
        <pc:chgData name="Thijs Geert" userId="71bbdf76-1f78-436b-8a82-e502e1f22064" providerId="ADAL" clId="{6FBFAE4B-7F0E-4CFC-BA35-C32951D2AF83}" dt="2021-02-04T15:12:34.599" v="93" actId="2696"/>
        <pc:sldMkLst>
          <pc:docMk/>
          <pc:sldMk cId="1821183816" sldId="1671"/>
        </pc:sldMkLst>
      </pc:sldChg>
      <pc:sldChg chg="del">
        <pc:chgData name="Thijs Geert" userId="71bbdf76-1f78-436b-8a82-e502e1f22064" providerId="ADAL" clId="{6FBFAE4B-7F0E-4CFC-BA35-C32951D2AF83}" dt="2021-02-04T15:12:33.466" v="43" actId="2696"/>
        <pc:sldMkLst>
          <pc:docMk/>
          <pc:sldMk cId="1215024909" sldId="1672"/>
        </pc:sldMkLst>
      </pc:sldChg>
      <pc:sldChg chg="del">
        <pc:chgData name="Thijs Geert" userId="71bbdf76-1f78-436b-8a82-e502e1f22064" providerId="ADAL" clId="{6FBFAE4B-7F0E-4CFC-BA35-C32951D2AF83}" dt="2021-02-04T15:12:34.525" v="90" actId="2696"/>
        <pc:sldMkLst>
          <pc:docMk/>
          <pc:sldMk cId="1155186337" sldId="1673"/>
        </pc:sldMkLst>
      </pc:sldChg>
      <pc:sldChg chg="del">
        <pc:chgData name="Thijs Geert" userId="71bbdf76-1f78-436b-8a82-e502e1f22064" providerId="ADAL" clId="{6FBFAE4B-7F0E-4CFC-BA35-C32951D2AF83}" dt="2021-02-04T15:12:33.510" v="45" actId="2696"/>
        <pc:sldMkLst>
          <pc:docMk/>
          <pc:sldMk cId="1604669707" sldId="1674"/>
        </pc:sldMkLst>
      </pc:sldChg>
      <pc:sldChg chg="del">
        <pc:chgData name="Thijs Geert" userId="71bbdf76-1f78-436b-8a82-e502e1f22064" providerId="ADAL" clId="{6FBFAE4B-7F0E-4CFC-BA35-C32951D2AF83}" dt="2021-02-04T15:12:33.405" v="39" actId="2696"/>
        <pc:sldMkLst>
          <pc:docMk/>
          <pc:sldMk cId="3511551290" sldId="1675"/>
        </pc:sldMkLst>
      </pc:sldChg>
      <pc:sldChg chg="del">
        <pc:chgData name="Thijs Geert" userId="71bbdf76-1f78-436b-8a82-e502e1f22064" providerId="ADAL" clId="{6FBFAE4B-7F0E-4CFC-BA35-C32951D2AF83}" dt="2021-02-04T15:12:33.419" v="40" actId="2696"/>
        <pc:sldMkLst>
          <pc:docMk/>
          <pc:sldMk cId="2669353343" sldId="1676"/>
        </pc:sldMkLst>
      </pc:sldChg>
      <pc:sldChg chg="del">
        <pc:chgData name="Thijs Geert" userId="71bbdf76-1f78-436b-8a82-e502e1f22064" providerId="ADAL" clId="{6FBFAE4B-7F0E-4CFC-BA35-C32951D2AF83}" dt="2021-02-04T15:12:33.591" v="50" actId="2696"/>
        <pc:sldMkLst>
          <pc:docMk/>
          <pc:sldMk cId="2897819816" sldId="1677"/>
        </pc:sldMkLst>
      </pc:sldChg>
      <pc:sldChg chg="del">
        <pc:chgData name="Thijs Geert" userId="71bbdf76-1f78-436b-8a82-e502e1f22064" providerId="ADAL" clId="{6FBFAE4B-7F0E-4CFC-BA35-C32951D2AF83}" dt="2021-02-04T15:12:33.460" v="42" actId="2696"/>
        <pc:sldMkLst>
          <pc:docMk/>
          <pc:sldMk cId="2078993863" sldId="1678"/>
        </pc:sldMkLst>
      </pc:sldChg>
      <pc:sldChg chg="del">
        <pc:chgData name="Thijs Geert" userId="71bbdf76-1f78-436b-8a82-e502e1f22064" providerId="ADAL" clId="{6FBFAE4B-7F0E-4CFC-BA35-C32951D2AF83}" dt="2021-02-04T15:12:33.625" v="51" actId="2696"/>
        <pc:sldMkLst>
          <pc:docMk/>
          <pc:sldMk cId="2794188187" sldId="1679"/>
        </pc:sldMkLst>
      </pc:sldChg>
      <pc:sldChg chg="del">
        <pc:chgData name="Thijs Geert" userId="71bbdf76-1f78-436b-8a82-e502e1f22064" providerId="ADAL" clId="{6FBFAE4B-7F0E-4CFC-BA35-C32951D2AF83}" dt="2021-02-04T15:12:33.445" v="41" actId="2696"/>
        <pc:sldMkLst>
          <pc:docMk/>
          <pc:sldMk cId="1540575001" sldId="1680"/>
        </pc:sldMkLst>
      </pc:sldChg>
      <pc:sldChg chg="del">
        <pc:chgData name="Thijs Geert" userId="71bbdf76-1f78-436b-8a82-e502e1f22064" providerId="ADAL" clId="{6FBFAE4B-7F0E-4CFC-BA35-C32951D2AF83}" dt="2021-02-04T15:12:33.584" v="49" actId="2696"/>
        <pc:sldMkLst>
          <pc:docMk/>
          <pc:sldMk cId="2562345272" sldId="1681"/>
        </pc:sldMkLst>
      </pc:sldChg>
      <pc:sldChg chg="del">
        <pc:chgData name="Thijs Geert" userId="71bbdf76-1f78-436b-8a82-e502e1f22064" providerId="ADAL" clId="{6FBFAE4B-7F0E-4CFC-BA35-C32951D2AF83}" dt="2021-02-04T15:12:34.566" v="91" actId="2696"/>
        <pc:sldMkLst>
          <pc:docMk/>
          <pc:sldMk cId="2706101751" sldId="1682"/>
        </pc:sldMkLst>
      </pc:sldChg>
      <pc:sldChg chg="del">
        <pc:chgData name="Thijs Geert" userId="71bbdf76-1f78-436b-8a82-e502e1f22064" providerId="ADAL" clId="{6FBFAE4B-7F0E-4CFC-BA35-C32951D2AF83}" dt="2021-02-04T15:12:33.545" v="46" actId="2696"/>
        <pc:sldMkLst>
          <pc:docMk/>
          <pc:sldMk cId="2857788959" sldId="1683"/>
        </pc:sldMkLst>
      </pc:sldChg>
      <pc:sldChg chg="del">
        <pc:chgData name="Thijs Geert" userId="71bbdf76-1f78-436b-8a82-e502e1f22064" providerId="ADAL" clId="{6FBFAE4B-7F0E-4CFC-BA35-C32951D2AF83}" dt="2021-02-04T15:12:33.553" v="47" actId="2696"/>
        <pc:sldMkLst>
          <pc:docMk/>
          <pc:sldMk cId="201740683" sldId="1684"/>
        </pc:sldMkLst>
      </pc:sldChg>
      <pc:sldChg chg="del">
        <pc:chgData name="Thijs Geert" userId="71bbdf76-1f78-436b-8a82-e502e1f22064" providerId="ADAL" clId="{6FBFAE4B-7F0E-4CFC-BA35-C32951D2AF83}" dt="2021-02-04T15:12:33.559" v="48" actId="2696"/>
        <pc:sldMkLst>
          <pc:docMk/>
          <pc:sldMk cId="2650313317" sldId="1685"/>
        </pc:sldMkLst>
      </pc:sldChg>
      <pc:sldChg chg="del">
        <pc:chgData name="Thijs Geert" userId="71bbdf76-1f78-436b-8a82-e502e1f22064" providerId="ADAL" clId="{6FBFAE4B-7F0E-4CFC-BA35-C32951D2AF83}" dt="2021-02-04T15:12:33.654" v="53" actId="2696"/>
        <pc:sldMkLst>
          <pc:docMk/>
          <pc:sldMk cId="1341056229" sldId="1686"/>
        </pc:sldMkLst>
      </pc:sldChg>
      <pc:sldChg chg="del">
        <pc:chgData name="Thijs Geert" userId="71bbdf76-1f78-436b-8a82-e502e1f22064" providerId="ADAL" clId="{6FBFAE4B-7F0E-4CFC-BA35-C32951D2AF83}" dt="2021-02-04T15:12:33.647" v="52" actId="2696"/>
        <pc:sldMkLst>
          <pc:docMk/>
          <pc:sldMk cId="3447385562" sldId="1687"/>
        </pc:sldMkLst>
      </pc:sldChg>
      <pc:sldChg chg="del">
        <pc:chgData name="Thijs Geert" userId="71bbdf76-1f78-436b-8a82-e502e1f22064" providerId="ADAL" clId="{6FBFAE4B-7F0E-4CFC-BA35-C32951D2AF83}" dt="2021-02-04T15:12:33.717" v="56" actId="2696"/>
        <pc:sldMkLst>
          <pc:docMk/>
          <pc:sldMk cId="3520788820" sldId="1688"/>
        </pc:sldMkLst>
      </pc:sldChg>
      <pc:sldChg chg="del">
        <pc:chgData name="Thijs Geert" userId="71bbdf76-1f78-436b-8a82-e502e1f22064" providerId="ADAL" clId="{6FBFAE4B-7F0E-4CFC-BA35-C32951D2AF83}" dt="2021-02-04T15:12:33.690" v="55" actId="2696"/>
        <pc:sldMkLst>
          <pc:docMk/>
          <pc:sldMk cId="3336617294" sldId="1689"/>
        </pc:sldMkLst>
      </pc:sldChg>
      <pc:sldChg chg="del">
        <pc:chgData name="Thijs Geert" userId="71bbdf76-1f78-436b-8a82-e502e1f22064" providerId="ADAL" clId="{6FBFAE4B-7F0E-4CFC-BA35-C32951D2AF83}" dt="2021-02-04T15:12:33.770" v="60" actId="2696"/>
        <pc:sldMkLst>
          <pc:docMk/>
          <pc:sldMk cId="2344324113" sldId="1690"/>
        </pc:sldMkLst>
      </pc:sldChg>
      <pc:sldChg chg="del">
        <pc:chgData name="Thijs Geert" userId="71bbdf76-1f78-436b-8a82-e502e1f22064" providerId="ADAL" clId="{6FBFAE4B-7F0E-4CFC-BA35-C32951D2AF83}" dt="2021-02-04T15:12:33.759" v="59" actId="2696"/>
        <pc:sldMkLst>
          <pc:docMk/>
          <pc:sldMk cId="1529974762" sldId="1691"/>
        </pc:sldMkLst>
      </pc:sldChg>
      <pc:sldChg chg="del">
        <pc:chgData name="Thijs Geert" userId="71bbdf76-1f78-436b-8a82-e502e1f22064" providerId="ADAL" clId="{6FBFAE4B-7F0E-4CFC-BA35-C32951D2AF83}" dt="2021-02-04T15:12:33.777" v="61" actId="2696"/>
        <pc:sldMkLst>
          <pc:docMk/>
          <pc:sldMk cId="4014030512" sldId="1692"/>
        </pc:sldMkLst>
      </pc:sldChg>
      <pc:sldChg chg="del">
        <pc:chgData name="Thijs Geert" userId="71bbdf76-1f78-436b-8a82-e502e1f22064" providerId="ADAL" clId="{6FBFAE4B-7F0E-4CFC-BA35-C32951D2AF83}" dt="2021-02-04T15:12:33.815" v="62" actId="2696"/>
        <pc:sldMkLst>
          <pc:docMk/>
          <pc:sldMk cId="2541062505" sldId="1693"/>
        </pc:sldMkLst>
      </pc:sldChg>
      <pc:sldChg chg="del">
        <pc:chgData name="Thijs Geert" userId="71bbdf76-1f78-436b-8a82-e502e1f22064" providerId="ADAL" clId="{6FBFAE4B-7F0E-4CFC-BA35-C32951D2AF83}" dt="2021-02-04T15:12:33.683" v="54" actId="2696"/>
        <pc:sldMkLst>
          <pc:docMk/>
          <pc:sldMk cId="2718776076" sldId="1694"/>
        </pc:sldMkLst>
      </pc:sldChg>
      <pc:sldChg chg="del">
        <pc:chgData name="Thijs Geert" userId="71bbdf76-1f78-436b-8a82-e502e1f22064" providerId="ADAL" clId="{6FBFAE4B-7F0E-4CFC-BA35-C32951D2AF83}" dt="2021-02-04T15:12:33.745" v="58" actId="2696"/>
        <pc:sldMkLst>
          <pc:docMk/>
          <pc:sldMk cId="812467061" sldId="1695"/>
        </pc:sldMkLst>
      </pc:sldChg>
      <pc:sldChg chg="del">
        <pc:chgData name="Thijs Geert" userId="71bbdf76-1f78-436b-8a82-e502e1f22064" providerId="ADAL" clId="{6FBFAE4B-7F0E-4CFC-BA35-C32951D2AF83}" dt="2021-02-04T15:12:33.837" v="63" actId="2696"/>
        <pc:sldMkLst>
          <pc:docMk/>
          <pc:sldMk cId="3806920739" sldId="1697"/>
        </pc:sldMkLst>
      </pc:sldChg>
      <pc:sldChg chg="del">
        <pc:chgData name="Thijs Geert" userId="71bbdf76-1f78-436b-8a82-e502e1f22064" providerId="ADAL" clId="{6FBFAE4B-7F0E-4CFC-BA35-C32951D2AF83}" dt="2021-02-04T15:12:33.865" v="64" actId="2696"/>
        <pc:sldMkLst>
          <pc:docMk/>
          <pc:sldMk cId="3895963542" sldId="1698"/>
        </pc:sldMkLst>
      </pc:sldChg>
      <pc:sldChg chg="del">
        <pc:chgData name="Thijs Geert" userId="71bbdf76-1f78-436b-8a82-e502e1f22064" providerId="ADAL" clId="{6FBFAE4B-7F0E-4CFC-BA35-C32951D2AF83}" dt="2021-02-04T15:12:33.876" v="65" actId="2696"/>
        <pc:sldMkLst>
          <pc:docMk/>
          <pc:sldMk cId="4082297464" sldId="1699"/>
        </pc:sldMkLst>
      </pc:sldChg>
      <pc:sldChg chg="del">
        <pc:chgData name="Thijs Geert" userId="71bbdf76-1f78-436b-8a82-e502e1f22064" providerId="ADAL" clId="{6FBFAE4B-7F0E-4CFC-BA35-C32951D2AF83}" dt="2021-02-04T15:12:33.921" v="67" actId="2696"/>
        <pc:sldMkLst>
          <pc:docMk/>
          <pc:sldMk cId="2766560996" sldId="1700"/>
        </pc:sldMkLst>
      </pc:sldChg>
      <pc:sldChg chg="del">
        <pc:chgData name="Thijs Geert" userId="71bbdf76-1f78-436b-8a82-e502e1f22064" providerId="ADAL" clId="{6FBFAE4B-7F0E-4CFC-BA35-C32951D2AF83}" dt="2021-02-04T15:12:33.882" v="66" actId="2696"/>
        <pc:sldMkLst>
          <pc:docMk/>
          <pc:sldMk cId="1607444371" sldId="1701"/>
        </pc:sldMkLst>
      </pc:sldChg>
      <pc:sldChg chg="del">
        <pc:chgData name="Thijs Geert" userId="71bbdf76-1f78-436b-8a82-e502e1f22064" providerId="ADAL" clId="{6FBFAE4B-7F0E-4CFC-BA35-C32951D2AF83}" dt="2021-02-04T15:12:33.723" v="57" actId="2696"/>
        <pc:sldMkLst>
          <pc:docMk/>
          <pc:sldMk cId="2065012063" sldId="1702"/>
        </pc:sldMkLst>
      </pc:sldChg>
      <pc:sldChg chg="del">
        <pc:chgData name="Thijs Geert" userId="71bbdf76-1f78-436b-8a82-e502e1f22064" providerId="ADAL" clId="{6FBFAE4B-7F0E-4CFC-BA35-C32951D2AF83}" dt="2021-02-04T15:12:33.939" v="68" actId="2696"/>
        <pc:sldMkLst>
          <pc:docMk/>
          <pc:sldMk cId="3001987216" sldId="1703"/>
        </pc:sldMkLst>
      </pc:sldChg>
      <pc:sldChg chg="del">
        <pc:chgData name="Thijs Geert" userId="71bbdf76-1f78-436b-8a82-e502e1f22064" providerId="ADAL" clId="{6FBFAE4B-7F0E-4CFC-BA35-C32951D2AF83}" dt="2021-02-04T15:12:33.974" v="69" actId="2696"/>
        <pc:sldMkLst>
          <pc:docMk/>
          <pc:sldMk cId="679859310" sldId="1704"/>
        </pc:sldMkLst>
      </pc:sldChg>
      <pc:sldChg chg="del">
        <pc:chgData name="Thijs Geert" userId="71bbdf76-1f78-436b-8a82-e502e1f22064" providerId="ADAL" clId="{6FBFAE4B-7F0E-4CFC-BA35-C32951D2AF83}" dt="2021-02-04T15:12:33.979" v="70" actId="2696"/>
        <pc:sldMkLst>
          <pc:docMk/>
          <pc:sldMk cId="1592521576" sldId="1705"/>
        </pc:sldMkLst>
      </pc:sldChg>
      <pc:sldChg chg="del">
        <pc:chgData name="Thijs Geert" userId="71bbdf76-1f78-436b-8a82-e502e1f22064" providerId="ADAL" clId="{6FBFAE4B-7F0E-4CFC-BA35-C32951D2AF83}" dt="2021-02-04T15:12:34.042" v="72" actId="2696"/>
        <pc:sldMkLst>
          <pc:docMk/>
          <pc:sldMk cId="3718984566" sldId="1706"/>
        </pc:sldMkLst>
      </pc:sldChg>
      <pc:sldChg chg="del">
        <pc:chgData name="Thijs Geert" userId="71bbdf76-1f78-436b-8a82-e502e1f22064" providerId="ADAL" clId="{6FBFAE4B-7F0E-4CFC-BA35-C32951D2AF83}" dt="2021-02-04T15:12:34.015" v="71" actId="2696"/>
        <pc:sldMkLst>
          <pc:docMk/>
          <pc:sldMk cId="190818264" sldId="1707"/>
        </pc:sldMkLst>
      </pc:sldChg>
      <pc:sldChg chg="del">
        <pc:chgData name="Thijs Geert" userId="71bbdf76-1f78-436b-8a82-e502e1f22064" providerId="ADAL" clId="{6FBFAE4B-7F0E-4CFC-BA35-C32951D2AF83}" dt="2021-02-04T15:12:34.074" v="73" actId="2696"/>
        <pc:sldMkLst>
          <pc:docMk/>
          <pc:sldMk cId="3146750820" sldId="1709"/>
        </pc:sldMkLst>
      </pc:sldChg>
      <pc:sldChg chg="del">
        <pc:chgData name="Thijs Geert" userId="71bbdf76-1f78-436b-8a82-e502e1f22064" providerId="ADAL" clId="{6FBFAE4B-7F0E-4CFC-BA35-C32951D2AF83}" dt="2021-02-04T15:12:34.079" v="74" actId="2696"/>
        <pc:sldMkLst>
          <pc:docMk/>
          <pc:sldMk cId="2028298058" sldId="1710"/>
        </pc:sldMkLst>
      </pc:sldChg>
      <pc:sldChg chg="del">
        <pc:chgData name="Thijs Geert" userId="71bbdf76-1f78-436b-8a82-e502e1f22064" providerId="ADAL" clId="{6FBFAE4B-7F0E-4CFC-BA35-C32951D2AF83}" dt="2021-02-04T15:12:34.098" v="75" actId="2696"/>
        <pc:sldMkLst>
          <pc:docMk/>
          <pc:sldMk cId="3945937637" sldId="1711"/>
        </pc:sldMkLst>
      </pc:sldChg>
      <pc:sldChg chg="del">
        <pc:chgData name="Thijs Geert" userId="71bbdf76-1f78-436b-8a82-e502e1f22064" providerId="ADAL" clId="{6FBFAE4B-7F0E-4CFC-BA35-C32951D2AF83}" dt="2021-02-04T15:12:34.503" v="89" actId="2696"/>
        <pc:sldMkLst>
          <pc:docMk/>
          <pc:sldMk cId="3165832757" sldId="1712"/>
        </pc:sldMkLst>
      </pc:sldChg>
      <pc:sldChg chg="del">
        <pc:chgData name="Thijs Geert" userId="71bbdf76-1f78-436b-8a82-e502e1f22064" providerId="ADAL" clId="{6FBFAE4B-7F0E-4CFC-BA35-C32951D2AF83}" dt="2021-02-04T15:12:34.184" v="79" actId="2696"/>
        <pc:sldMkLst>
          <pc:docMk/>
          <pc:sldMk cId="1935272986" sldId="1713"/>
        </pc:sldMkLst>
      </pc:sldChg>
      <pc:sldChg chg="del">
        <pc:chgData name="Thijs Geert" userId="71bbdf76-1f78-436b-8a82-e502e1f22064" providerId="ADAL" clId="{6FBFAE4B-7F0E-4CFC-BA35-C32951D2AF83}" dt="2021-02-04T15:12:34.233" v="81" actId="2696"/>
        <pc:sldMkLst>
          <pc:docMk/>
          <pc:sldMk cId="2653536697" sldId="1714"/>
        </pc:sldMkLst>
      </pc:sldChg>
      <pc:sldChg chg="del">
        <pc:chgData name="Thijs Geert" userId="71bbdf76-1f78-436b-8a82-e502e1f22064" providerId="ADAL" clId="{6FBFAE4B-7F0E-4CFC-BA35-C32951D2AF83}" dt="2021-02-04T15:12:34.276" v="82" actId="2696"/>
        <pc:sldMkLst>
          <pc:docMk/>
          <pc:sldMk cId="3447275534" sldId="1715"/>
        </pc:sldMkLst>
      </pc:sldChg>
      <pc:sldChg chg="del">
        <pc:chgData name="Thijs Geert" userId="71bbdf76-1f78-436b-8a82-e502e1f22064" providerId="ADAL" clId="{6FBFAE4B-7F0E-4CFC-BA35-C32951D2AF83}" dt="2021-02-04T15:12:34.155" v="78" actId="2696"/>
        <pc:sldMkLst>
          <pc:docMk/>
          <pc:sldMk cId="3423333003" sldId="1716"/>
        </pc:sldMkLst>
      </pc:sldChg>
      <pc:sldChg chg="del">
        <pc:chgData name="Thijs Geert" userId="71bbdf76-1f78-436b-8a82-e502e1f22064" providerId="ADAL" clId="{6FBFAE4B-7F0E-4CFC-BA35-C32951D2AF83}" dt="2021-02-04T15:12:34.227" v="80" actId="2696"/>
        <pc:sldMkLst>
          <pc:docMk/>
          <pc:sldMk cId="4004434892" sldId="1717"/>
        </pc:sldMkLst>
      </pc:sldChg>
      <pc:sldChg chg="del">
        <pc:chgData name="Thijs Geert" userId="71bbdf76-1f78-436b-8a82-e502e1f22064" providerId="ADAL" clId="{6FBFAE4B-7F0E-4CFC-BA35-C32951D2AF83}" dt="2021-02-04T15:12:34.320" v="83" actId="2696"/>
        <pc:sldMkLst>
          <pc:docMk/>
          <pc:sldMk cId="1586560042" sldId="1718"/>
        </pc:sldMkLst>
      </pc:sldChg>
      <pc:sldChg chg="del">
        <pc:chgData name="Thijs Geert" userId="71bbdf76-1f78-436b-8a82-e502e1f22064" providerId="ADAL" clId="{6FBFAE4B-7F0E-4CFC-BA35-C32951D2AF83}" dt="2021-02-04T15:12:34.354" v="84" actId="2696"/>
        <pc:sldMkLst>
          <pc:docMk/>
          <pc:sldMk cId="2153437316" sldId="1719"/>
        </pc:sldMkLst>
      </pc:sldChg>
      <pc:sldChg chg="del">
        <pc:chgData name="Thijs Geert" userId="71bbdf76-1f78-436b-8a82-e502e1f22064" providerId="ADAL" clId="{6FBFAE4B-7F0E-4CFC-BA35-C32951D2AF83}" dt="2021-02-04T15:12:34.391" v="85" actId="2696"/>
        <pc:sldMkLst>
          <pc:docMk/>
          <pc:sldMk cId="1199735830" sldId="1720"/>
        </pc:sldMkLst>
      </pc:sldChg>
      <pc:sldChg chg="del">
        <pc:chgData name="Thijs Geert" userId="71bbdf76-1f78-436b-8a82-e502e1f22064" providerId="ADAL" clId="{6FBFAE4B-7F0E-4CFC-BA35-C32951D2AF83}" dt="2021-02-04T15:12:34.419" v="86" actId="2696"/>
        <pc:sldMkLst>
          <pc:docMk/>
          <pc:sldMk cId="26918870" sldId="1721"/>
        </pc:sldMkLst>
      </pc:sldChg>
      <pc:sldChg chg="del">
        <pc:chgData name="Thijs Geert" userId="71bbdf76-1f78-436b-8a82-e502e1f22064" providerId="ADAL" clId="{6FBFAE4B-7F0E-4CFC-BA35-C32951D2AF83}" dt="2021-02-04T15:12:34.448" v="87" actId="2696"/>
        <pc:sldMkLst>
          <pc:docMk/>
          <pc:sldMk cId="3333014032" sldId="1722"/>
        </pc:sldMkLst>
      </pc:sldChg>
      <pc:sldChg chg="del">
        <pc:chgData name="Thijs Geert" userId="71bbdf76-1f78-436b-8a82-e502e1f22064" providerId="ADAL" clId="{6FBFAE4B-7F0E-4CFC-BA35-C32951D2AF83}" dt="2021-02-04T15:12:34.493" v="88" actId="2696"/>
        <pc:sldMkLst>
          <pc:docMk/>
          <pc:sldMk cId="2354640759" sldId="1723"/>
        </pc:sldMkLst>
      </pc:sldChg>
      <pc:sldChg chg="del">
        <pc:chgData name="Thijs Geert" userId="71bbdf76-1f78-436b-8a82-e502e1f22064" providerId="ADAL" clId="{6FBFAE4B-7F0E-4CFC-BA35-C32951D2AF83}" dt="2021-02-04T15:12:34.572" v="92" actId="2696"/>
        <pc:sldMkLst>
          <pc:docMk/>
          <pc:sldMk cId="4185618321" sldId="1724"/>
        </pc:sldMkLst>
      </pc:sldChg>
      <pc:sldChg chg="del">
        <pc:chgData name="Thijs Geert" userId="71bbdf76-1f78-436b-8a82-e502e1f22064" providerId="ADAL" clId="{6FBFAE4B-7F0E-4CFC-BA35-C32951D2AF83}" dt="2021-02-04T15:12:34.636" v="96" actId="2696"/>
        <pc:sldMkLst>
          <pc:docMk/>
          <pc:sldMk cId="1164106589" sldId="1725"/>
        </pc:sldMkLst>
      </pc:sldChg>
      <pc:sldChg chg="del">
        <pc:chgData name="Thijs Geert" userId="71bbdf76-1f78-436b-8a82-e502e1f22064" providerId="ADAL" clId="{6FBFAE4B-7F0E-4CFC-BA35-C32951D2AF83}" dt="2021-02-04T15:12:34.670" v="98" actId="2696"/>
        <pc:sldMkLst>
          <pc:docMk/>
          <pc:sldMk cId="297147156" sldId="1726"/>
        </pc:sldMkLst>
      </pc:sldChg>
      <pc:sldChg chg="addSp delSp modSp">
        <pc:chgData name="Thijs Geert" userId="71bbdf76-1f78-436b-8a82-e502e1f22064" providerId="ADAL" clId="{6FBFAE4B-7F0E-4CFC-BA35-C32951D2AF83}" dt="2021-02-04T15:19:06.553" v="347"/>
        <pc:sldMkLst>
          <pc:docMk/>
          <pc:sldMk cId="1401282144" sldId="1727"/>
        </pc:sldMkLst>
        <pc:spChg chg="add del">
          <ac:chgData name="Thijs Geert" userId="71bbdf76-1f78-436b-8a82-e502e1f22064" providerId="ADAL" clId="{6FBFAE4B-7F0E-4CFC-BA35-C32951D2AF83}" dt="2021-02-04T15:19:06.553" v="347"/>
          <ac:spMkLst>
            <pc:docMk/>
            <pc:sldMk cId="1401282144" sldId="1727"/>
            <ac:spMk id="5" creationId="{8B150FD3-77B7-4FD8-91E3-279C758A3D09}"/>
          </ac:spMkLst>
        </pc:spChg>
        <pc:spChg chg="mod">
          <ac:chgData name="Thijs Geert" userId="71bbdf76-1f78-436b-8a82-e502e1f22064" providerId="ADAL" clId="{6FBFAE4B-7F0E-4CFC-BA35-C32951D2AF83}" dt="2021-02-04T15:13:22.883" v="108" actId="20577"/>
          <ac:spMkLst>
            <pc:docMk/>
            <pc:sldMk cId="1401282144" sldId="1727"/>
            <ac:spMk id="6" creationId="{B868079E-B887-401B-874E-A4E2EDC8BAA4}"/>
          </ac:spMkLst>
        </pc:spChg>
        <pc:spChg chg="mod">
          <ac:chgData name="Thijs Geert" userId="71bbdf76-1f78-436b-8a82-e502e1f22064" providerId="ADAL" clId="{6FBFAE4B-7F0E-4CFC-BA35-C32951D2AF83}" dt="2021-02-04T15:16:31.851" v="334" actId="20577"/>
          <ac:spMkLst>
            <pc:docMk/>
            <pc:sldMk cId="1401282144" sldId="1727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6FBFAE4B-7F0E-4CFC-BA35-C32951D2AF83}" dt="2021-02-04T15:29:39.451" v="387" actId="167"/>
        <pc:sldMkLst>
          <pc:docMk/>
          <pc:sldMk cId="798611047" sldId="1728"/>
        </pc:sldMkLst>
        <pc:spChg chg="ord">
          <ac:chgData name="Thijs Geert" userId="71bbdf76-1f78-436b-8a82-e502e1f22064" providerId="ADAL" clId="{6FBFAE4B-7F0E-4CFC-BA35-C32951D2AF83}" dt="2021-02-04T15:29:39.451" v="387" actId="167"/>
          <ac:spMkLst>
            <pc:docMk/>
            <pc:sldMk cId="798611047" sldId="1728"/>
            <ac:spMk id="3" creationId="{CC680D7E-7331-4C47-BF93-9F27C7963598}"/>
          </ac:spMkLst>
        </pc:spChg>
        <pc:spChg chg="mod">
          <ac:chgData name="Thijs Geert" userId="71bbdf76-1f78-436b-8a82-e502e1f22064" providerId="ADAL" clId="{6FBFAE4B-7F0E-4CFC-BA35-C32951D2AF83}" dt="2021-02-04T15:26:13.905" v="381" actId="20577"/>
          <ac:spMkLst>
            <pc:docMk/>
            <pc:sldMk cId="798611047" sldId="1728"/>
            <ac:spMk id="5" creationId="{5E686D0D-0DAF-4F5E-9A5F-8D76302A02F3}"/>
          </ac:spMkLst>
        </pc:spChg>
        <pc:picChg chg="add mod ord">
          <ac:chgData name="Thijs Geert" userId="71bbdf76-1f78-436b-8a82-e502e1f22064" providerId="ADAL" clId="{6FBFAE4B-7F0E-4CFC-BA35-C32951D2AF83}" dt="2021-02-04T15:29:28.016" v="385" actId="167"/>
          <ac:picMkLst>
            <pc:docMk/>
            <pc:sldMk cId="798611047" sldId="1728"/>
            <ac:picMk id="2" creationId="{27D51589-5904-4789-8DC3-C8E6F9C15BDD}"/>
          </ac:picMkLst>
        </pc:picChg>
        <pc:picChg chg="del">
          <ac:chgData name="Thijs Geert" userId="71bbdf76-1f78-436b-8a82-e502e1f22064" providerId="ADAL" clId="{6FBFAE4B-7F0E-4CFC-BA35-C32951D2AF83}" dt="2021-02-04T15:29:31.437" v="386" actId="478"/>
          <ac:picMkLst>
            <pc:docMk/>
            <pc:sldMk cId="798611047" sldId="1728"/>
            <ac:picMk id="7" creationId="{81665AF6-DF62-4A87-B78F-A3B33217713C}"/>
          </ac:picMkLst>
        </pc:picChg>
      </pc:sldChg>
      <pc:sldChg chg="modSp add del">
        <pc:chgData name="Thijs Geert" userId="71bbdf76-1f78-436b-8a82-e502e1f22064" providerId="ADAL" clId="{6FBFAE4B-7F0E-4CFC-BA35-C32951D2AF83}" dt="2021-02-04T15:25:53.890" v="369" actId="2696"/>
        <pc:sldMkLst>
          <pc:docMk/>
          <pc:sldMk cId="1699903019" sldId="1728"/>
        </pc:sldMkLst>
        <pc:spChg chg="mod">
          <ac:chgData name="Thijs Geert" userId="71bbdf76-1f78-436b-8a82-e502e1f22064" providerId="ADAL" clId="{6FBFAE4B-7F0E-4CFC-BA35-C32951D2AF83}" dt="2021-02-04T15:20:04.243" v="362" actId="20577"/>
          <ac:spMkLst>
            <pc:docMk/>
            <pc:sldMk cId="1699903019" sldId="1728"/>
            <ac:spMk id="5" creationId="{5E686D0D-0DAF-4F5E-9A5F-8D76302A02F3}"/>
          </ac:spMkLst>
        </pc:spChg>
      </pc:sldChg>
      <pc:sldChg chg="del">
        <pc:chgData name="Thijs Geert" userId="71bbdf76-1f78-436b-8a82-e502e1f22064" providerId="ADAL" clId="{6FBFAE4B-7F0E-4CFC-BA35-C32951D2AF83}" dt="2021-02-04T15:12:34.125" v="76" actId="2696"/>
        <pc:sldMkLst>
          <pc:docMk/>
          <pc:sldMk cId="3880034598" sldId="1728"/>
        </pc:sldMkLst>
      </pc:sldChg>
      <pc:sldChg chg="addSp delSp modSp add">
        <pc:chgData name="Thijs Geert" userId="71bbdf76-1f78-436b-8a82-e502e1f22064" providerId="ADAL" clId="{6FBFAE4B-7F0E-4CFC-BA35-C32951D2AF83}" dt="2021-02-04T15:34:19.593" v="474" actId="167"/>
        <pc:sldMkLst>
          <pc:docMk/>
          <pc:sldMk cId="542624927" sldId="1729"/>
        </pc:sldMkLst>
        <pc:spChg chg="ord">
          <ac:chgData name="Thijs Geert" userId="71bbdf76-1f78-436b-8a82-e502e1f22064" providerId="ADAL" clId="{6FBFAE4B-7F0E-4CFC-BA35-C32951D2AF83}" dt="2021-02-04T15:34:19.593" v="474" actId="167"/>
          <ac:spMkLst>
            <pc:docMk/>
            <pc:sldMk cId="542624927" sldId="1729"/>
            <ac:spMk id="3" creationId="{CC680D7E-7331-4C47-BF93-9F27C7963598}"/>
          </ac:spMkLst>
        </pc:spChg>
        <pc:spChg chg="mod">
          <ac:chgData name="Thijs Geert" userId="71bbdf76-1f78-436b-8a82-e502e1f22064" providerId="ADAL" clId="{6FBFAE4B-7F0E-4CFC-BA35-C32951D2AF83}" dt="2021-02-04T15:32:15.165" v="434" actId="20577"/>
          <ac:spMkLst>
            <pc:docMk/>
            <pc:sldMk cId="542624927" sldId="1729"/>
            <ac:spMk id="5" creationId="{5E686D0D-0DAF-4F5E-9A5F-8D76302A02F3}"/>
          </ac:spMkLst>
        </pc:spChg>
        <pc:picChg chg="del">
          <ac:chgData name="Thijs Geert" userId="71bbdf76-1f78-436b-8a82-e502e1f22064" providerId="ADAL" clId="{6FBFAE4B-7F0E-4CFC-BA35-C32951D2AF83}" dt="2021-02-04T15:31:42.277" v="417" actId="478"/>
          <ac:picMkLst>
            <pc:docMk/>
            <pc:sldMk cId="542624927" sldId="1729"/>
            <ac:picMk id="2" creationId="{27D51589-5904-4789-8DC3-C8E6F9C15BDD}"/>
          </ac:picMkLst>
        </pc:picChg>
        <pc:picChg chg="add mod ord">
          <ac:chgData name="Thijs Geert" userId="71bbdf76-1f78-436b-8a82-e502e1f22064" providerId="ADAL" clId="{6FBFAE4B-7F0E-4CFC-BA35-C32951D2AF83}" dt="2021-02-04T15:31:38.800" v="416" actId="167"/>
          <ac:picMkLst>
            <pc:docMk/>
            <pc:sldMk cId="542624927" sldId="1729"/>
            <ac:picMk id="4" creationId="{B04F1DFD-F3BF-423A-9670-8857512B48B9}"/>
          </ac:picMkLst>
        </pc:picChg>
      </pc:sldChg>
      <pc:sldChg chg="addSp delSp modSp add">
        <pc:chgData name="Thijs Geert" userId="71bbdf76-1f78-436b-8a82-e502e1f22064" providerId="ADAL" clId="{6FBFAE4B-7F0E-4CFC-BA35-C32951D2AF83}" dt="2021-02-04T15:34:14.842" v="473" actId="167"/>
        <pc:sldMkLst>
          <pc:docMk/>
          <pc:sldMk cId="1188599581" sldId="1730"/>
        </pc:sldMkLst>
        <pc:spChg chg="ord">
          <ac:chgData name="Thijs Geert" userId="71bbdf76-1f78-436b-8a82-e502e1f22064" providerId="ADAL" clId="{6FBFAE4B-7F0E-4CFC-BA35-C32951D2AF83}" dt="2021-02-04T15:34:14.842" v="473" actId="167"/>
          <ac:spMkLst>
            <pc:docMk/>
            <pc:sldMk cId="1188599581" sldId="1730"/>
            <ac:spMk id="3" creationId="{CC680D7E-7331-4C47-BF93-9F27C7963598}"/>
          </ac:spMkLst>
        </pc:spChg>
        <pc:spChg chg="mod">
          <ac:chgData name="Thijs Geert" userId="71bbdf76-1f78-436b-8a82-e502e1f22064" providerId="ADAL" clId="{6FBFAE4B-7F0E-4CFC-BA35-C32951D2AF83}" dt="2021-02-04T15:32:10.582" v="432" actId="20577"/>
          <ac:spMkLst>
            <pc:docMk/>
            <pc:sldMk cId="1188599581" sldId="1730"/>
            <ac:spMk id="5" creationId="{5E686D0D-0DAF-4F5E-9A5F-8D76302A02F3}"/>
          </ac:spMkLst>
        </pc:spChg>
        <pc:picChg chg="add mod ord">
          <ac:chgData name="Thijs Geert" userId="71bbdf76-1f78-436b-8a82-e502e1f22064" providerId="ADAL" clId="{6FBFAE4B-7F0E-4CFC-BA35-C32951D2AF83}" dt="2021-02-04T15:33:05.478" v="438" actId="167"/>
          <ac:picMkLst>
            <pc:docMk/>
            <pc:sldMk cId="1188599581" sldId="1730"/>
            <ac:picMk id="2" creationId="{FA1A01A0-E4BD-4DA6-AA24-5DD2FCC8CBF9}"/>
          </ac:picMkLst>
        </pc:picChg>
        <pc:picChg chg="del">
          <ac:chgData name="Thijs Geert" userId="71bbdf76-1f78-436b-8a82-e502e1f22064" providerId="ADAL" clId="{6FBFAE4B-7F0E-4CFC-BA35-C32951D2AF83}" dt="2021-02-04T15:33:07.868" v="439" actId="478"/>
          <ac:picMkLst>
            <pc:docMk/>
            <pc:sldMk cId="1188599581" sldId="1730"/>
            <ac:picMk id="4" creationId="{B04F1DFD-F3BF-423A-9670-8857512B48B9}"/>
          </ac:picMkLst>
        </pc:picChg>
      </pc:sldChg>
      <pc:sldChg chg="addSp delSp modSp add ord">
        <pc:chgData name="Thijs Geert" userId="71bbdf76-1f78-436b-8a82-e502e1f22064" providerId="ADAL" clId="{6FBFAE4B-7F0E-4CFC-BA35-C32951D2AF83}" dt="2021-02-04T21:59:22.070" v="1365"/>
        <pc:sldMkLst>
          <pc:docMk/>
          <pc:sldMk cId="3515712852" sldId="1731"/>
        </pc:sldMkLst>
        <pc:spChg chg="ord">
          <ac:chgData name="Thijs Geert" userId="71bbdf76-1f78-436b-8a82-e502e1f22064" providerId="ADAL" clId="{6FBFAE4B-7F0E-4CFC-BA35-C32951D2AF83}" dt="2021-02-04T15:45:11.903" v="586" actId="167"/>
          <ac:spMkLst>
            <pc:docMk/>
            <pc:sldMk cId="3515712852" sldId="1731"/>
            <ac:spMk id="3" creationId="{CC680D7E-7331-4C47-BF93-9F27C7963598}"/>
          </ac:spMkLst>
        </pc:spChg>
        <pc:spChg chg="mod">
          <ac:chgData name="Thijs Geert" userId="71bbdf76-1f78-436b-8a82-e502e1f22064" providerId="ADAL" clId="{6FBFAE4B-7F0E-4CFC-BA35-C32951D2AF83}" dt="2021-02-04T15:33:44.464" v="471" actId="20577"/>
          <ac:spMkLst>
            <pc:docMk/>
            <pc:sldMk cId="3515712852" sldId="1731"/>
            <ac:spMk id="5" creationId="{5E686D0D-0DAF-4F5E-9A5F-8D76302A02F3}"/>
          </ac:spMkLst>
        </pc:spChg>
        <pc:picChg chg="del">
          <ac:chgData name="Thijs Geert" userId="71bbdf76-1f78-436b-8a82-e502e1f22064" providerId="ADAL" clId="{6FBFAE4B-7F0E-4CFC-BA35-C32951D2AF83}" dt="2021-02-04T15:34:48.930" v="479" actId="478"/>
          <ac:picMkLst>
            <pc:docMk/>
            <pc:sldMk cId="3515712852" sldId="1731"/>
            <ac:picMk id="2" creationId="{FA1A01A0-E4BD-4DA6-AA24-5DD2FCC8CBF9}"/>
          </ac:picMkLst>
        </pc:picChg>
        <pc:picChg chg="add mod ord">
          <ac:chgData name="Thijs Geert" userId="71bbdf76-1f78-436b-8a82-e502e1f22064" providerId="ADAL" clId="{6FBFAE4B-7F0E-4CFC-BA35-C32951D2AF83}" dt="2021-02-04T15:34:44.065" v="478" actId="167"/>
          <ac:picMkLst>
            <pc:docMk/>
            <pc:sldMk cId="3515712852" sldId="1731"/>
            <ac:picMk id="4" creationId="{FEC26491-7ACE-4DCD-AC18-4ED5B06FF453}"/>
          </ac:picMkLst>
        </pc:picChg>
      </pc:sldChg>
      <pc:sldChg chg="modSp add">
        <pc:chgData name="Thijs Geert" userId="71bbdf76-1f78-436b-8a82-e502e1f22064" providerId="ADAL" clId="{6FBFAE4B-7F0E-4CFC-BA35-C32951D2AF83}" dt="2021-02-04T15:38:46.129" v="534" actId="20577"/>
        <pc:sldMkLst>
          <pc:docMk/>
          <pc:sldMk cId="3234104379" sldId="1732"/>
        </pc:sldMkLst>
        <pc:spChg chg="mod">
          <ac:chgData name="Thijs Geert" userId="71bbdf76-1f78-436b-8a82-e502e1f22064" providerId="ADAL" clId="{6FBFAE4B-7F0E-4CFC-BA35-C32951D2AF83}" dt="2021-02-04T15:37:35.075" v="517" actId="20577"/>
          <ac:spMkLst>
            <pc:docMk/>
            <pc:sldMk cId="3234104379" sldId="1732"/>
            <ac:spMk id="6" creationId="{B868079E-B887-401B-874E-A4E2EDC8BAA4}"/>
          </ac:spMkLst>
        </pc:spChg>
        <pc:spChg chg="mod">
          <ac:chgData name="Thijs Geert" userId="71bbdf76-1f78-436b-8a82-e502e1f22064" providerId="ADAL" clId="{6FBFAE4B-7F0E-4CFC-BA35-C32951D2AF83}" dt="2021-02-04T15:38:46.129" v="534" actId="20577"/>
          <ac:spMkLst>
            <pc:docMk/>
            <pc:sldMk cId="3234104379" sldId="1732"/>
            <ac:spMk id="7" creationId="{7265CAAA-CE15-46DA-96D2-C60AE9E87A9A}"/>
          </ac:spMkLst>
        </pc:spChg>
      </pc:sldChg>
      <pc:sldChg chg="addSp delSp modSp add ord">
        <pc:chgData name="Thijs Geert" userId="71bbdf76-1f78-436b-8a82-e502e1f22064" providerId="ADAL" clId="{6FBFAE4B-7F0E-4CFC-BA35-C32951D2AF83}" dt="2021-02-04T21:58:13.882" v="1353"/>
        <pc:sldMkLst>
          <pc:docMk/>
          <pc:sldMk cId="2007205503" sldId="1733"/>
        </pc:sldMkLst>
        <pc:spChg chg="add del mod">
          <ac:chgData name="Thijs Geert" userId="71bbdf76-1f78-436b-8a82-e502e1f22064" providerId="ADAL" clId="{6FBFAE4B-7F0E-4CFC-BA35-C32951D2AF83}" dt="2021-02-04T15:39:51.610" v="575" actId="478"/>
          <ac:spMkLst>
            <pc:docMk/>
            <pc:sldMk cId="2007205503" sldId="1733"/>
            <ac:spMk id="4" creationId="{83D166ED-6C7D-488C-8585-B497FDF3B11B}"/>
          </ac:spMkLst>
        </pc:spChg>
        <pc:spChg chg="mod">
          <ac:chgData name="Thijs Geert" userId="71bbdf76-1f78-436b-8a82-e502e1f22064" providerId="ADAL" clId="{6FBFAE4B-7F0E-4CFC-BA35-C32951D2AF83}" dt="2021-02-04T15:39:07.619" v="567" actId="20577"/>
          <ac:spMkLst>
            <pc:docMk/>
            <pc:sldMk cId="2007205503" sldId="1733"/>
            <ac:spMk id="6" creationId="{B868079E-B887-401B-874E-A4E2EDC8BAA4}"/>
          </ac:spMkLst>
        </pc:spChg>
        <pc:spChg chg="del">
          <ac:chgData name="Thijs Geert" userId="71bbdf76-1f78-436b-8a82-e502e1f22064" providerId="ADAL" clId="{6FBFAE4B-7F0E-4CFC-BA35-C32951D2AF83}" dt="2021-02-04T15:39:11.700" v="568" actId="478"/>
          <ac:spMkLst>
            <pc:docMk/>
            <pc:sldMk cId="2007205503" sldId="1733"/>
            <ac:spMk id="7" creationId="{7265CAAA-CE15-46DA-96D2-C60AE9E87A9A}"/>
          </ac:spMkLst>
        </pc:spChg>
        <pc:picChg chg="add mod">
          <ac:chgData name="Thijs Geert" userId="71bbdf76-1f78-436b-8a82-e502e1f22064" providerId="ADAL" clId="{6FBFAE4B-7F0E-4CFC-BA35-C32951D2AF83}" dt="2021-02-04T15:44:07.705" v="585" actId="1076"/>
          <ac:picMkLst>
            <pc:docMk/>
            <pc:sldMk cId="2007205503" sldId="1733"/>
            <ac:picMk id="5" creationId="{E778AA0D-0DC9-43E2-BF27-9B59C682F94D}"/>
          </ac:picMkLst>
        </pc:picChg>
        <pc:picChg chg="add del mod">
          <ac:chgData name="Thijs Geert" userId="71bbdf76-1f78-436b-8a82-e502e1f22064" providerId="ADAL" clId="{6FBFAE4B-7F0E-4CFC-BA35-C32951D2AF83}" dt="2021-02-04T15:43:14.551" v="576" actId="478"/>
          <ac:picMkLst>
            <pc:docMk/>
            <pc:sldMk cId="2007205503" sldId="1733"/>
            <ac:picMk id="2050" creationId="{CD8D630B-760A-4DF6-8D18-6737A52F6BB9}"/>
          </ac:picMkLst>
        </pc:picChg>
      </pc:sldChg>
      <pc:sldChg chg="addSp delSp modSp add ord">
        <pc:chgData name="Thijs Geert" userId="71bbdf76-1f78-436b-8a82-e502e1f22064" providerId="ADAL" clId="{6FBFAE4B-7F0E-4CFC-BA35-C32951D2AF83}" dt="2021-02-04T16:02:56.604" v="728" actId="1076"/>
        <pc:sldMkLst>
          <pc:docMk/>
          <pc:sldMk cId="1912767640" sldId="1734"/>
        </pc:sldMkLst>
        <pc:spChg chg="mod">
          <ac:chgData name="Thijs Geert" userId="71bbdf76-1f78-436b-8a82-e502e1f22064" providerId="ADAL" clId="{6FBFAE4B-7F0E-4CFC-BA35-C32951D2AF83}" dt="2021-02-04T15:49:25.217" v="603" actId="20577"/>
          <ac:spMkLst>
            <pc:docMk/>
            <pc:sldMk cId="1912767640" sldId="1734"/>
            <ac:spMk id="5" creationId="{5E686D0D-0DAF-4F5E-9A5F-8D76302A02F3}"/>
          </ac:spMkLst>
        </pc:spChg>
        <pc:spChg chg="add mod">
          <ac:chgData name="Thijs Geert" userId="71bbdf76-1f78-436b-8a82-e502e1f22064" providerId="ADAL" clId="{6FBFAE4B-7F0E-4CFC-BA35-C32951D2AF83}" dt="2021-02-04T16:02:52.407" v="727" actId="1076"/>
          <ac:spMkLst>
            <pc:docMk/>
            <pc:sldMk cId="1912767640" sldId="1734"/>
            <ac:spMk id="7" creationId="{2EE07983-1A38-4342-926C-3282F4AAACE8}"/>
          </ac:spMkLst>
        </pc:spChg>
        <pc:spChg chg="add del">
          <ac:chgData name="Thijs Geert" userId="71bbdf76-1f78-436b-8a82-e502e1f22064" providerId="ADAL" clId="{6FBFAE4B-7F0E-4CFC-BA35-C32951D2AF83}" dt="2021-02-04T16:02:39.966" v="723"/>
          <ac:spMkLst>
            <pc:docMk/>
            <pc:sldMk cId="1912767640" sldId="1734"/>
            <ac:spMk id="9" creationId="{120BE83B-DFD9-4DD3-B89B-008DAF314E39}"/>
          </ac:spMkLst>
        </pc:spChg>
        <pc:spChg chg="add del">
          <ac:chgData name="Thijs Geert" userId="71bbdf76-1f78-436b-8a82-e502e1f22064" providerId="ADAL" clId="{6FBFAE4B-7F0E-4CFC-BA35-C32951D2AF83}" dt="2021-02-04T16:02:39.966" v="723"/>
          <ac:spMkLst>
            <pc:docMk/>
            <pc:sldMk cId="1912767640" sldId="1734"/>
            <ac:spMk id="10" creationId="{50B323A2-0388-4DD8-B2D2-F7D59E3B68A0}"/>
          </ac:spMkLst>
        </pc:spChg>
        <pc:spChg chg="add ord">
          <ac:chgData name="Thijs Geert" userId="71bbdf76-1f78-436b-8a82-e502e1f22064" providerId="ADAL" clId="{6FBFAE4B-7F0E-4CFC-BA35-C32951D2AF83}" dt="2021-02-04T16:02:47.508" v="726" actId="167"/>
          <ac:spMkLst>
            <pc:docMk/>
            <pc:sldMk cId="1912767640" sldId="1734"/>
            <ac:spMk id="12" creationId="{E8B8C038-7F59-46E0-8421-B30662422E86}"/>
          </ac:spMkLst>
        </pc:spChg>
        <pc:spChg chg="add ord">
          <ac:chgData name="Thijs Geert" userId="71bbdf76-1f78-436b-8a82-e502e1f22064" providerId="ADAL" clId="{6FBFAE4B-7F0E-4CFC-BA35-C32951D2AF83}" dt="2021-02-04T16:02:47.508" v="726" actId="167"/>
          <ac:spMkLst>
            <pc:docMk/>
            <pc:sldMk cId="1912767640" sldId="1734"/>
            <ac:spMk id="13" creationId="{522C818C-1059-4256-85E2-CB91D63DBCB7}"/>
          </ac:spMkLst>
        </pc:spChg>
        <pc:picChg chg="del">
          <ac:chgData name="Thijs Geert" userId="71bbdf76-1f78-436b-8a82-e502e1f22064" providerId="ADAL" clId="{6FBFAE4B-7F0E-4CFC-BA35-C32951D2AF83}" dt="2021-02-04T15:49:28.398" v="604" actId="478"/>
          <ac:picMkLst>
            <pc:docMk/>
            <pc:sldMk cId="1912767640" sldId="1734"/>
            <ac:picMk id="2" creationId="{27D51589-5904-4789-8DC3-C8E6F9C15BDD}"/>
          </ac:picMkLst>
        </pc:picChg>
        <pc:picChg chg="add del mod">
          <ac:chgData name="Thijs Geert" userId="71bbdf76-1f78-436b-8a82-e502e1f22064" providerId="ADAL" clId="{6FBFAE4B-7F0E-4CFC-BA35-C32951D2AF83}" dt="2021-02-04T16:02:42.143" v="724" actId="478"/>
          <ac:picMkLst>
            <pc:docMk/>
            <pc:sldMk cId="1912767640" sldId="1734"/>
            <ac:picMk id="4" creationId="{45D5CDFB-8CD7-4F0A-A348-17B183BABE36}"/>
          </ac:picMkLst>
        </pc:picChg>
        <pc:picChg chg="add mod">
          <ac:chgData name="Thijs Geert" userId="71bbdf76-1f78-436b-8a82-e502e1f22064" providerId="ADAL" clId="{6FBFAE4B-7F0E-4CFC-BA35-C32951D2AF83}" dt="2021-02-04T16:02:56.604" v="728" actId="1076"/>
          <ac:picMkLst>
            <pc:docMk/>
            <pc:sldMk cId="1912767640" sldId="1734"/>
            <ac:picMk id="6" creationId="{B60FCD05-F76A-4CB2-AA2B-F2753B016512}"/>
          </ac:picMkLst>
        </pc:picChg>
        <pc:picChg chg="add del">
          <ac:chgData name="Thijs Geert" userId="71bbdf76-1f78-436b-8a82-e502e1f22064" providerId="ADAL" clId="{6FBFAE4B-7F0E-4CFC-BA35-C32951D2AF83}" dt="2021-02-04T16:02:39.966" v="723"/>
          <ac:picMkLst>
            <pc:docMk/>
            <pc:sldMk cId="1912767640" sldId="1734"/>
            <ac:picMk id="8" creationId="{3B198FF7-CD7A-49A2-BFFE-0ACE7058EE6E}"/>
          </ac:picMkLst>
        </pc:picChg>
        <pc:picChg chg="add ord">
          <ac:chgData name="Thijs Geert" userId="71bbdf76-1f78-436b-8a82-e502e1f22064" providerId="ADAL" clId="{6FBFAE4B-7F0E-4CFC-BA35-C32951D2AF83}" dt="2021-02-04T16:02:47.508" v="726" actId="167"/>
          <ac:picMkLst>
            <pc:docMk/>
            <pc:sldMk cId="1912767640" sldId="1734"/>
            <ac:picMk id="11" creationId="{CD45315E-616F-49FD-B957-D26098E0FDCC}"/>
          </ac:picMkLst>
        </pc:picChg>
      </pc:sldChg>
      <pc:sldChg chg="addSp delSp modSp add">
        <pc:chgData name="Thijs Geert" userId="71bbdf76-1f78-436b-8a82-e502e1f22064" providerId="ADAL" clId="{6FBFAE4B-7F0E-4CFC-BA35-C32951D2AF83}" dt="2021-02-04T16:03:28.112" v="738" actId="1076"/>
        <pc:sldMkLst>
          <pc:docMk/>
          <pc:sldMk cId="516894954" sldId="1735"/>
        </pc:sldMkLst>
        <pc:spChg chg="mod">
          <ac:chgData name="Thijs Geert" userId="71bbdf76-1f78-436b-8a82-e502e1f22064" providerId="ADAL" clId="{6FBFAE4B-7F0E-4CFC-BA35-C32951D2AF83}" dt="2021-02-04T15:51:10.096" v="624" actId="20577"/>
          <ac:spMkLst>
            <pc:docMk/>
            <pc:sldMk cId="516894954" sldId="1735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4T16:03:17.630" v="734" actId="1076"/>
          <ac:spMkLst>
            <pc:docMk/>
            <pc:sldMk cId="516894954" sldId="1735"/>
            <ac:spMk id="7" creationId="{2EE07983-1A38-4342-926C-3282F4AAACE8}"/>
          </ac:spMkLst>
        </pc:spChg>
        <pc:spChg chg="add mod ord">
          <ac:chgData name="Thijs Geert" userId="71bbdf76-1f78-436b-8a82-e502e1f22064" providerId="ADAL" clId="{6FBFAE4B-7F0E-4CFC-BA35-C32951D2AF83}" dt="2021-02-04T16:03:09.316" v="733" actId="1076"/>
          <ac:spMkLst>
            <pc:docMk/>
            <pc:sldMk cId="516894954" sldId="1735"/>
            <ac:spMk id="9" creationId="{AAD64B23-806C-4F33-A389-3146B209A548}"/>
          </ac:spMkLst>
        </pc:spChg>
        <pc:spChg chg="add mod ord">
          <ac:chgData name="Thijs Geert" userId="71bbdf76-1f78-436b-8a82-e502e1f22064" providerId="ADAL" clId="{6FBFAE4B-7F0E-4CFC-BA35-C32951D2AF83}" dt="2021-02-04T16:03:09.316" v="733" actId="1076"/>
          <ac:spMkLst>
            <pc:docMk/>
            <pc:sldMk cId="516894954" sldId="1735"/>
            <ac:spMk id="10" creationId="{5E6E987C-E200-49A1-84C5-6006BF8F5A67}"/>
          </ac:spMkLst>
        </pc:spChg>
        <pc:picChg chg="add mod">
          <ac:chgData name="Thijs Geert" userId="71bbdf76-1f78-436b-8a82-e502e1f22064" providerId="ADAL" clId="{6FBFAE4B-7F0E-4CFC-BA35-C32951D2AF83}" dt="2021-02-04T16:03:28.112" v="738" actId="1076"/>
          <ac:picMkLst>
            <pc:docMk/>
            <pc:sldMk cId="516894954" sldId="1735"/>
            <ac:picMk id="2" creationId="{3D7F0662-BF10-4611-ABA6-246C076C45CE}"/>
          </ac:picMkLst>
        </pc:picChg>
        <pc:picChg chg="del">
          <ac:chgData name="Thijs Geert" userId="71bbdf76-1f78-436b-8a82-e502e1f22064" providerId="ADAL" clId="{6FBFAE4B-7F0E-4CFC-BA35-C32951D2AF83}" dt="2021-02-04T16:03:01.378" v="729" actId="478"/>
          <ac:picMkLst>
            <pc:docMk/>
            <pc:sldMk cId="516894954" sldId="1735"/>
            <ac:picMk id="4" creationId="{45D5CDFB-8CD7-4F0A-A348-17B183BABE36}"/>
          </ac:picMkLst>
        </pc:picChg>
        <pc:picChg chg="del">
          <ac:chgData name="Thijs Geert" userId="71bbdf76-1f78-436b-8a82-e502e1f22064" providerId="ADAL" clId="{6FBFAE4B-7F0E-4CFC-BA35-C32951D2AF83}" dt="2021-02-04T15:51:49.748" v="631" actId="478"/>
          <ac:picMkLst>
            <pc:docMk/>
            <pc:sldMk cId="516894954" sldId="1735"/>
            <ac:picMk id="6" creationId="{B60FCD05-F76A-4CB2-AA2B-F2753B016512}"/>
          </ac:picMkLst>
        </pc:picChg>
        <pc:picChg chg="add mod ord">
          <ac:chgData name="Thijs Geert" userId="71bbdf76-1f78-436b-8a82-e502e1f22064" providerId="ADAL" clId="{6FBFAE4B-7F0E-4CFC-BA35-C32951D2AF83}" dt="2021-02-04T16:03:09.316" v="733" actId="1076"/>
          <ac:picMkLst>
            <pc:docMk/>
            <pc:sldMk cId="516894954" sldId="1735"/>
            <ac:picMk id="8" creationId="{3C7A14B8-4371-4A61-A497-6EE8D202CF89}"/>
          </ac:picMkLst>
        </pc:picChg>
      </pc:sldChg>
      <pc:sldChg chg="addSp delSp modSp add ord">
        <pc:chgData name="Thijs Geert" userId="71bbdf76-1f78-436b-8a82-e502e1f22064" providerId="ADAL" clId="{6FBFAE4B-7F0E-4CFC-BA35-C32951D2AF83}" dt="2021-02-04T16:04:10.029" v="749" actId="1076"/>
        <pc:sldMkLst>
          <pc:docMk/>
          <pc:sldMk cId="1922623865" sldId="1736"/>
        </pc:sldMkLst>
        <pc:spChg chg="mod">
          <ac:chgData name="Thijs Geert" userId="71bbdf76-1f78-436b-8a82-e502e1f22064" providerId="ADAL" clId="{6FBFAE4B-7F0E-4CFC-BA35-C32951D2AF83}" dt="2021-02-04T15:55:36.386" v="680" actId="20577"/>
          <ac:spMkLst>
            <pc:docMk/>
            <pc:sldMk cId="1922623865" sldId="1736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4T16:04:10.029" v="749" actId="1076"/>
          <ac:spMkLst>
            <pc:docMk/>
            <pc:sldMk cId="1922623865" sldId="1736"/>
            <ac:spMk id="7" creationId="{2EE07983-1A38-4342-926C-3282F4AAACE8}"/>
          </ac:spMkLst>
        </pc:spChg>
        <pc:spChg chg="add ord">
          <ac:chgData name="Thijs Geert" userId="71bbdf76-1f78-436b-8a82-e502e1f22064" providerId="ADAL" clId="{6FBFAE4B-7F0E-4CFC-BA35-C32951D2AF83}" dt="2021-02-04T16:03:57.646" v="746" actId="167"/>
          <ac:spMkLst>
            <pc:docMk/>
            <pc:sldMk cId="1922623865" sldId="1736"/>
            <ac:spMk id="10" creationId="{4C103124-332F-4A02-9FAD-F42536EFDB24}"/>
          </ac:spMkLst>
        </pc:spChg>
        <pc:spChg chg="add ord">
          <ac:chgData name="Thijs Geert" userId="71bbdf76-1f78-436b-8a82-e502e1f22064" providerId="ADAL" clId="{6FBFAE4B-7F0E-4CFC-BA35-C32951D2AF83}" dt="2021-02-04T16:03:57.646" v="746" actId="167"/>
          <ac:spMkLst>
            <pc:docMk/>
            <pc:sldMk cId="1922623865" sldId="1736"/>
            <ac:spMk id="11" creationId="{49BDCFF0-D112-4E85-AC12-AB18BE0F3155}"/>
          </ac:spMkLst>
        </pc:spChg>
        <pc:picChg chg="del">
          <ac:chgData name="Thijs Geert" userId="71bbdf76-1f78-436b-8a82-e502e1f22064" providerId="ADAL" clId="{6FBFAE4B-7F0E-4CFC-BA35-C32951D2AF83}" dt="2021-02-04T15:53:36.766" v="654" actId="478"/>
          <ac:picMkLst>
            <pc:docMk/>
            <pc:sldMk cId="1922623865" sldId="1736"/>
            <ac:picMk id="2" creationId="{3D7F0662-BF10-4611-ABA6-246C076C45CE}"/>
          </ac:picMkLst>
        </pc:picChg>
        <pc:picChg chg="del">
          <ac:chgData name="Thijs Geert" userId="71bbdf76-1f78-436b-8a82-e502e1f22064" providerId="ADAL" clId="{6FBFAE4B-7F0E-4CFC-BA35-C32951D2AF83}" dt="2021-02-04T16:03:53.998" v="744" actId="478"/>
          <ac:picMkLst>
            <pc:docMk/>
            <pc:sldMk cId="1922623865" sldId="1736"/>
            <ac:picMk id="4" creationId="{45D5CDFB-8CD7-4F0A-A348-17B183BABE36}"/>
          </ac:picMkLst>
        </pc:picChg>
        <pc:picChg chg="add del mod">
          <ac:chgData name="Thijs Geert" userId="71bbdf76-1f78-436b-8a82-e502e1f22064" providerId="ADAL" clId="{6FBFAE4B-7F0E-4CFC-BA35-C32951D2AF83}" dt="2021-02-04T15:54:51.620" v="666" actId="478"/>
          <ac:picMkLst>
            <pc:docMk/>
            <pc:sldMk cId="1922623865" sldId="1736"/>
            <ac:picMk id="6" creationId="{7D446C0F-2F41-4FD9-979A-D856CFD8CFE0}"/>
          </ac:picMkLst>
        </pc:picChg>
        <pc:picChg chg="add mod">
          <ac:chgData name="Thijs Geert" userId="71bbdf76-1f78-436b-8a82-e502e1f22064" providerId="ADAL" clId="{6FBFAE4B-7F0E-4CFC-BA35-C32951D2AF83}" dt="2021-02-04T16:04:03.835" v="748" actId="1076"/>
          <ac:picMkLst>
            <pc:docMk/>
            <pc:sldMk cId="1922623865" sldId="1736"/>
            <ac:picMk id="8" creationId="{02C70C80-B2E3-47F1-B802-07016FB836C3}"/>
          </ac:picMkLst>
        </pc:picChg>
        <pc:picChg chg="add ord">
          <ac:chgData name="Thijs Geert" userId="71bbdf76-1f78-436b-8a82-e502e1f22064" providerId="ADAL" clId="{6FBFAE4B-7F0E-4CFC-BA35-C32951D2AF83}" dt="2021-02-04T16:03:57.646" v="746" actId="167"/>
          <ac:picMkLst>
            <pc:docMk/>
            <pc:sldMk cId="1922623865" sldId="1736"/>
            <ac:picMk id="9" creationId="{33B30FBE-8170-4A4F-8765-F6162B0B684F}"/>
          </ac:picMkLst>
        </pc:picChg>
      </pc:sldChg>
      <pc:sldChg chg="addSp delSp modSp add">
        <pc:chgData name="Thijs Geert" userId="71bbdf76-1f78-436b-8a82-e502e1f22064" providerId="ADAL" clId="{6FBFAE4B-7F0E-4CFC-BA35-C32951D2AF83}" dt="2021-02-05T13:37:21.250" v="2140" actId="122"/>
        <pc:sldMkLst>
          <pc:docMk/>
          <pc:sldMk cId="312401155" sldId="1737"/>
        </pc:sldMkLst>
        <pc:spChg chg="mod">
          <ac:chgData name="Thijs Geert" userId="71bbdf76-1f78-436b-8a82-e502e1f22064" providerId="ADAL" clId="{6FBFAE4B-7F0E-4CFC-BA35-C32951D2AF83}" dt="2021-02-04T15:55:30.158" v="676" actId="20577"/>
          <ac:spMkLst>
            <pc:docMk/>
            <pc:sldMk cId="312401155" sldId="1737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4T16:03:47.901" v="743" actId="1076"/>
          <ac:spMkLst>
            <pc:docMk/>
            <pc:sldMk cId="312401155" sldId="1737"/>
            <ac:spMk id="7" creationId="{2EE07983-1A38-4342-926C-3282F4AAACE8}"/>
          </ac:spMkLst>
        </pc:spChg>
        <pc:spChg chg="add ord">
          <ac:chgData name="Thijs Geert" userId="71bbdf76-1f78-436b-8a82-e502e1f22064" providerId="ADAL" clId="{6FBFAE4B-7F0E-4CFC-BA35-C32951D2AF83}" dt="2021-02-04T16:03:36.239" v="741" actId="167"/>
          <ac:spMkLst>
            <pc:docMk/>
            <pc:sldMk cId="312401155" sldId="1737"/>
            <ac:spMk id="9" creationId="{E5FEA6D4-E838-4460-94EF-5A5DE71E48B7}"/>
          </ac:spMkLst>
        </pc:spChg>
        <pc:spChg chg="add ord">
          <ac:chgData name="Thijs Geert" userId="71bbdf76-1f78-436b-8a82-e502e1f22064" providerId="ADAL" clId="{6FBFAE4B-7F0E-4CFC-BA35-C32951D2AF83}" dt="2021-02-04T16:03:36.239" v="741" actId="167"/>
          <ac:spMkLst>
            <pc:docMk/>
            <pc:sldMk cId="312401155" sldId="1737"/>
            <ac:spMk id="10" creationId="{EF0649DB-A015-486A-9996-3CBD581FA3F4}"/>
          </ac:spMkLst>
        </pc:spChg>
        <pc:spChg chg="add mod">
          <ac:chgData name="Thijs Geert" userId="71bbdf76-1f78-436b-8a82-e502e1f22064" providerId="ADAL" clId="{6FBFAE4B-7F0E-4CFC-BA35-C32951D2AF83}" dt="2021-02-05T13:37:21.250" v="2140" actId="122"/>
          <ac:spMkLst>
            <pc:docMk/>
            <pc:sldMk cId="312401155" sldId="1737"/>
            <ac:spMk id="11" creationId="{6C5F8903-0CCD-4E35-9991-87E9A50EDA15}"/>
          </ac:spMkLst>
        </pc:spChg>
        <pc:picChg chg="del">
          <ac:chgData name="Thijs Geert" userId="71bbdf76-1f78-436b-8a82-e502e1f22064" providerId="ADAL" clId="{6FBFAE4B-7F0E-4CFC-BA35-C32951D2AF83}" dt="2021-02-04T16:03:32.829" v="739" actId="478"/>
          <ac:picMkLst>
            <pc:docMk/>
            <pc:sldMk cId="312401155" sldId="1737"/>
            <ac:picMk id="4" creationId="{45D5CDFB-8CD7-4F0A-A348-17B183BABE36}"/>
          </ac:picMkLst>
        </pc:picChg>
        <pc:picChg chg="mod">
          <ac:chgData name="Thijs Geert" userId="71bbdf76-1f78-436b-8a82-e502e1f22064" providerId="ADAL" clId="{6FBFAE4B-7F0E-4CFC-BA35-C32951D2AF83}" dt="2021-02-04T16:03:41.931" v="742" actId="14100"/>
          <ac:picMkLst>
            <pc:docMk/>
            <pc:sldMk cId="312401155" sldId="1737"/>
            <ac:picMk id="6" creationId="{7D446C0F-2F41-4FD9-979A-D856CFD8CFE0}"/>
          </ac:picMkLst>
        </pc:picChg>
        <pc:picChg chg="add ord">
          <ac:chgData name="Thijs Geert" userId="71bbdf76-1f78-436b-8a82-e502e1f22064" providerId="ADAL" clId="{6FBFAE4B-7F0E-4CFC-BA35-C32951D2AF83}" dt="2021-02-04T16:03:36.239" v="741" actId="167"/>
          <ac:picMkLst>
            <pc:docMk/>
            <pc:sldMk cId="312401155" sldId="1737"/>
            <ac:picMk id="8" creationId="{4F5994C6-549C-4246-9851-50ACF02DCDC8}"/>
          </ac:picMkLst>
        </pc:picChg>
      </pc:sldChg>
      <pc:sldChg chg="addSp delSp modSp add">
        <pc:chgData name="Thijs Geert" userId="71bbdf76-1f78-436b-8a82-e502e1f22064" providerId="ADAL" clId="{6FBFAE4B-7F0E-4CFC-BA35-C32951D2AF83}" dt="2021-02-04T16:57:11.374" v="878" actId="1076"/>
        <pc:sldMkLst>
          <pc:docMk/>
          <pc:sldMk cId="3608892135" sldId="1738"/>
        </pc:sldMkLst>
        <pc:spChg chg="mod">
          <ac:chgData name="Thijs Geert" userId="71bbdf76-1f78-436b-8a82-e502e1f22064" providerId="ADAL" clId="{6FBFAE4B-7F0E-4CFC-BA35-C32951D2AF83}" dt="2021-02-04T15:57:53.369" v="696" actId="20577"/>
          <ac:spMkLst>
            <pc:docMk/>
            <pc:sldMk cId="3608892135" sldId="1738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4T15:59:03.114" v="706" actId="14100"/>
          <ac:spMkLst>
            <pc:docMk/>
            <pc:sldMk cId="3608892135" sldId="1738"/>
            <ac:spMk id="7" creationId="{2EE07983-1A38-4342-926C-3282F4AAACE8}"/>
          </ac:spMkLst>
        </pc:spChg>
        <pc:spChg chg="add mod">
          <ac:chgData name="Thijs Geert" userId="71bbdf76-1f78-436b-8a82-e502e1f22064" providerId="ADAL" clId="{6FBFAE4B-7F0E-4CFC-BA35-C32951D2AF83}" dt="2021-02-04T16:01:15.004" v="715" actId="14100"/>
          <ac:spMkLst>
            <pc:docMk/>
            <pc:sldMk cId="3608892135" sldId="1738"/>
            <ac:spMk id="9" creationId="{B79C0B69-3D99-41D4-AB9A-64A69B71BF20}"/>
          </ac:spMkLst>
        </pc:spChg>
        <pc:spChg chg="add mod">
          <ac:chgData name="Thijs Geert" userId="71bbdf76-1f78-436b-8a82-e502e1f22064" providerId="ADAL" clId="{6FBFAE4B-7F0E-4CFC-BA35-C32951D2AF83}" dt="2021-02-04T16:01:38.974" v="718" actId="14100"/>
          <ac:spMkLst>
            <pc:docMk/>
            <pc:sldMk cId="3608892135" sldId="1738"/>
            <ac:spMk id="10" creationId="{2870EE51-EF12-4110-8533-0708AB69B01A}"/>
          </ac:spMkLst>
        </pc:spChg>
        <pc:spChg chg="add mod">
          <ac:chgData name="Thijs Geert" userId="71bbdf76-1f78-436b-8a82-e502e1f22064" providerId="ADAL" clId="{6FBFAE4B-7F0E-4CFC-BA35-C32951D2AF83}" dt="2021-02-04T16:02:19.327" v="721" actId="14100"/>
          <ac:spMkLst>
            <pc:docMk/>
            <pc:sldMk cId="3608892135" sldId="1738"/>
            <ac:spMk id="11" creationId="{1A9BF5F1-A829-4161-A94A-E94E116640A9}"/>
          </ac:spMkLst>
        </pc:spChg>
        <pc:picChg chg="add mod ord">
          <ac:chgData name="Thijs Geert" userId="71bbdf76-1f78-436b-8a82-e502e1f22064" providerId="ADAL" clId="{6FBFAE4B-7F0E-4CFC-BA35-C32951D2AF83}" dt="2021-02-04T16:55:37.449" v="870" actId="1076"/>
          <ac:picMkLst>
            <pc:docMk/>
            <pc:sldMk cId="3608892135" sldId="1738"/>
            <ac:picMk id="2" creationId="{4EB5BDF9-8FA7-4D18-8AA7-6189FFF29226}"/>
          </ac:picMkLst>
        </pc:picChg>
        <pc:picChg chg="del">
          <ac:chgData name="Thijs Geert" userId="71bbdf76-1f78-436b-8a82-e502e1f22064" providerId="ADAL" clId="{6FBFAE4B-7F0E-4CFC-BA35-C32951D2AF83}" dt="2021-02-04T15:58:22.341" v="697" actId="478"/>
          <ac:picMkLst>
            <pc:docMk/>
            <pc:sldMk cId="3608892135" sldId="1738"/>
            <ac:picMk id="4" creationId="{45D5CDFB-8CD7-4F0A-A348-17B183BABE36}"/>
          </ac:picMkLst>
        </pc:picChg>
        <pc:picChg chg="add del mod">
          <ac:chgData name="Thijs Geert" userId="71bbdf76-1f78-436b-8a82-e502e1f22064" providerId="ADAL" clId="{6FBFAE4B-7F0E-4CFC-BA35-C32951D2AF83}" dt="2021-02-04T16:55:30.460" v="867" actId="478"/>
          <ac:picMkLst>
            <pc:docMk/>
            <pc:sldMk cId="3608892135" sldId="1738"/>
            <ac:picMk id="6" creationId="{D07F8AB6-ED07-4D40-AFB9-B4819336F339}"/>
          </ac:picMkLst>
        </pc:picChg>
        <pc:picChg chg="del">
          <ac:chgData name="Thijs Geert" userId="71bbdf76-1f78-436b-8a82-e502e1f22064" providerId="ADAL" clId="{6FBFAE4B-7F0E-4CFC-BA35-C32951D2AF83}" dt="2021-02-04T15:59:05.680" v="707" actId="478"/>
          <ac:picMkLst>
            <pc:docMk/>
            <pc:sldMk cId="3608892135" sldId="1738"/>
            <ac:picMk id="8" creationId="{02C70C80-B2E3-47F1-B802-07016FB836C3}"/>
          </ac:picMkLst>
        </pc:picChg>
        <pc:picChg chg="add del mod">
          <ac:chgData name="Thijs Geert" userId="71bbdf76-1f78-436b-8a82-e502e1f22064" providerId="ADAL" clId="{6FBFAE4B-7F0E-4CFC-BA35-C32951D2AF83}" dt="2021-02-04T16:56:49.371" v="874" actId="478"/>
          <ac:picMkLst>
            <pc:docMk/>
            <pc:sldMk cId="3608892135" sldId="1738"/>
            <ac:picMk id="12" creationId="{3FE010F3-3017-44DC-8CB0-C17AC2134DB0}"/>
          </ac:picMkLst>
        </pc:picChg>
        <pc:picChg chg="add mod">
          <ac:chgData name="Thijs Geert" userId="71bbdf76-1f78-436b-8a82-e502e1f22064" providerId="ADAL" clId="{6FBFAE4B-7F0E-4CFC-BA35-C32951D2AF83}" dt="2021-02-04T16:57:11.374" v="878" actId="1076"/>
          <ac:picMkLst>
            <pc:docMk/>
            <pc:sldMk cId="3608892135" sldId="1738"/>
            <ac:picMk id="13" creationId="{0C835A7C-DD2E-4325-AB2D-B2E42AD92371}"/>
          </ac:picMkLst>
        </pc:picChg>
      </pc:sldChg>
      <pc:sldChg chg="addSp delSp modSp add">
        <pc:chgData name="Thijs Geert" userId="71bbdf76-1f78-436b-8a82-e502e1f22064" providerId="ADAL" clId="{6FBFAE4B-7F0E-4CFC-BA35-C32951D2AF83}" dt="2021-02-04T21:29:09.638" v="1193" actId="14100"/>
        <pc:sldMkLst>
          <pc:docMk/>
          <pc:sldMk cId="2115247958" sldId="1739"/>
        </pc:sldMkLst>
        <pc:spChg chg="add del">
          <ac:chgData name="Thijs Geert" userId="71bbdf76-1f78-436b-8a82-e502e1f22064" providerId="ADAL" clId="{6FBFAE4B-7F0E-4CFC-BA35-C32951D2AF83}" dt="2021-02-04T16:07:00.163" v="758" actId="478"/>
          <ac:spMkLst>
            <pc:docMk/>
            <pc:sldMk cId="2115247958" sldId="1739"/>
            <ac:spMk id="7" creationId="{2EE07983-1A38-4342-926C-3282F4AAACE8}"/>
          </ac:spMkLst>
        </pc:spChg>
        <pc:spChg chg="add mod">
          <ac:chgData name="Thijs Geert" userId="71bbdf76-1f78-436b-8a82-e502e1f22064" providerId="ADAL" clId="{6FBFAE4B-7F0E-4CFC-BA35-C32951D2AF83}" dt="2021-02-04T16:09:41.063" v="791" actId="14100"/>
          <ac:spMkLst>
            <pc:docMk/>
            <pc:sldMk cId="2115247958" sldId="1739"/>
            <ac:spMk id="10" creationId="{D0042D8E-DFC5-44D9-96E9-86409715901F}"/>
          </ac:spMkLst>
        </pc:spChg>
        <pc:spChg chg="del">
          <ac:chgData name="Thijs Geert" userId="71bbdf76-1f78-436b-8a82-e502e1f22064" providerId="ADAL" clId="{6FBFAE4B-7F0E-4CFC-BA35-C32951D2AF83}" dt="2021-02-04T16:09:47.327" v="793" actId="478"/>
          <ac:spMkLst>
            <pc:docMk/>
            <pc:sldMk cId="2115247958" sldId="1739"/>
            <ac:spMk id="12" creationId="{E8B8C038-7F59-46E0-8421-B30662422E86}"/>
          </ac:spMkLst>
        </pc:spChg>
        <pc:spChg chg="add mod">
          <ac:chgData name="Thijs Geert" userId="71bbdf76-1f78-436b-8a82-e502e1f22064" providerId="ADAL" clId="{6FBFAE4B-7F0E-4CFC-BA35-C32951D2AF83}" dt="2021-02-04T21:28:42.608" v="1190" actId="14100"/>
          <ac:spMkLst>
            <pc:docMk/>
            <pc:sldMk cId="2115247958" sldId="1739"/>
            <ac:spMk id="14" creationId="{8513DDF4-FE8E-483E-87EE-B8EC2F340792}"/>
          </ac:spMkLst>
        </pc:spChg>
        <pc:picChg chg="add mod">
          <ac:chgData name="Thijs Geert" userId="71bbdf76-1f78-436b-8a82-e502e1f22064" providerId="ADAL" clId="{6FBFAE4B-7F0E-4CFC-BA35-C32951D2AF83}" dt="2021-02-04T16:09:16.555" v="785" actId="1076"/>
          <ac:picMkLst>
            <pc:docMk/>
            <pc:sldMk cId="2115247958" sldId="1739"/>
            <ac:picMk id="2" creationId="{B124CD39-889F-4C31-A483-B726A5EC87B5}"/>
          </ac:picMkLst>
        </pc:picChg>
        <pc:picChg chg="add mod ord">
          <ac:chgData name="Thijs Geert" userId="71bbdf76-1f78-436b-8a82-e502e1f22064" providerId="ADAL" clId="{6FBFAE4B-7F0E-4CFC-BA35-C32951D2AF83}" dt="2021-02-04T16:09:56.780" v="796" actId="1076"/>
          <ac:picMkLst>
            <pc:docMk/>
            <pc:sldMk cId="2115247958" sldId="1739"/>
            <ac:picMk id="4" creationId="{38AAA2BB-C354-4553-B116-1C9D446B14E2}"/>
          </ac:picMkLst>
        </pc:picChg>
        <pc:picChg chg="add del">
          <ac:chgData name="Thijs Geert" userId="71bbdf76-1f78-436b-8a82-e502e1f22064" providerId="ADAL" clId="{6FBFAE4B-7F0E-4CFC-BA35-C32951D2AF83}" dt="2021-02-04T16:07:00.712" v="759" actId="478"/>
          <ac:picMkLst>
            <pc:docMk/>
            <pc:sldMk cId="2115247958" sldId="1739"/>
            <ac:picMk id="6" creationId="{B60FCD05-F76A-4CB2-AA2B-F2753B016512}"/>
          </ac:picMkLst>
        </pc:picChg>
        <pc:picChg chg="add del">
          <ac:chgData name="Thijs Geert" userId="71bbdf76-1f78-436b-8a82-e502e1f22064" providerId="ADAL" clId="{6FBFAE4B-7F0E-4CFC-BA35-C32951D2AF83}" dt="2021-02-04T16:06:59.786" v="757" actId="478"/>
          <ac:picMkLst>
            <pc:docMk/>
            <pc:sldMk cId="2115247958" sldId="1739"/>
            <ac:picMk id="11" creationId="{CD45315E-616F-49FD-B957-D26098E0FDCC}"/>
          </ac:picMkLst>
        </pc:picChg>
        <pc:picChg chg="add del">
          <ac:chgData name="Thijs Geert" userId="71bbdf76-1f78-436b-8a82-e502e1f22064" providerId="ADAL" clId="{6FBFAE4B-7F0E-4CFC-BA35-C32951D2AF83}" dt="2021-02-04T16:08:20.522" v="773"/>
          <ac:picMkLst>
            <pc:docMk/>
            <pc:sldMk cId="2115247958" sldId="1739"/>
            <ac:picMk id="3074" creationId="{16A69C58-E380-4DBF-B5D6-45B40327B277}"/>
          </ac:picMkLst>
        </pc:picChg>
        <pc:picChg chg="add del">
          <ac:chgData name="Thijs Geert" userId="71bbdf76-1f78-436b-8a82-e502e1f22064" providerId="ADAL" clId="{6FBFAE4B-7F0E-4CFC-BA35-C32951D2AF83}" dt="2021-02-04T16:08:26.838" v="775" actId="478"/>
          <ac:picMkLst>
            <pc:docMk/>
            <pc:sldMk cId="2115247958" sldId="1739"/>
            <ac:picMk id="3076" creationId="{B28F1596-C2F5-4058-AFD1-F13D94ADEABC}"/>
          </ac:picMkLst>
        </pc:picChg>
        <pc:cxnChg chg="add mod">
          <ac:chgData name="Thijs Geert" userId="71bbdf76-1f78-436b-8a82-e502e1f22064" providerId="ADAL" clId="{6FBFAE4B-7F0E-4CFC-BA35-C32951D2AF83}" dt="2021-02-04T21:29:09.638" v="1193" actId="14100"/>
          <ac:cxnSpMkLst>
            <pc:docMk/>
            <pc:sldMk cId="2115247958" sldId="1739"/>
            <ac:cxnSpMk id="15" creationId="{EFE09549-0917-489F-AD6F-8371BF586BCC}"/>
          </ac:cxnSpMkLst>
        </pc:cxnChg>
      </pc:sldChg>
      <pc:sldChg chg="delSp add del">
        <pc:chgData name="Thijs Geert" userId="71bbdf76-1f78-436b-8a82-e502e1f22064" providerId="ADAL" clId="{6FBFAE4B-7F0E-4CFC-BA35-C32951D2AF83}" dt="2021-02-04T16:12:04.816" v="799" actId="2696"/>
        <pc:sldMkLst>
          <pc:docMk/>
          <pc:sldMk cId="2061550310" sldId="1740"/>
        </pc:sldMkLst>
        <pc:spChg chg="del">
          <ac:chgData name="Thijs Geert" userId="71bbdf76-1f78-436b-8a82-e502e1f22064" providerId="ADAL" clId="{6FBFAE4B-7F0E-4CFC-BA35-C32951D2AF83}" dt="2021-02-04T16:11:49.003" v="798" actId="478"/>
          <ac:spMkLst>
            <pc:docMk/>
            <pc:sldMk cId="2061550310" sldId="1740"/>
            <ac:spMk id="7" creationId="{2EE07983-1A38-4342-926C-3282F4AAACE8}"/>
          </ac:spMkLst>
        </pc:spChg>
        <pc:spChg chg="del">
          <ac:chgData name="Thijs Geert" userId="71bbdf76-1f78-436b-8a82-e502e1f22064" providerId="ADAL" clId="{6FBFAE4B-7F0E-4CFC-BA35-C32951D2AF83}" dt="2021-02-04T16:11:49.003" v="798" actId="478"/>
          <ac:spMkLst>
            <pc:docMk/>
            <pc:sldMk cId="2061550310" sldId="1740"/>
            <ac:spMk id="9" creationId="{AAD64B23-806C-4F33-A389-3146B209A548}"/>
          </ac:spMkLst>
        </pc:spChg>
        <pc:spChg chg="del">
          <ac:chgData name="Thijs Geert" userId="71bbdf76-1f78-436b-8a82-e502e1f22064" providerId="ADAL" clId="{6FBFAE4B-7F0E-4CFC-BA35-C32951D2AF83}" dt="2021-02-04T16:11:49.003" v="798" actId="478"/>
          <ac:spMkLst>
            <pc:docMk/>
            <pc:sldMk cId="2061550310" sldId="1740"/>
            <ac:spMk id="10" creationId="{5E6E987C-E200-49A1-84C5-6006BF8F5A67}"/>
          </ac:spMkLst>
        </pc:spChg>
        <pc:picChg chg="del">
          <ac:chgData name="Thijs Geert" userId="71bbdf76-1f78-436b-8a82-e502e1f22064" providerId="ADAL" clId="{6FBFAE4B-7F0E-4CFC-BA35-C32951D2AF83}" dt="2021-02-04T16:11:49.003" v="798" actId="478"/>
          <ac:picMkLst>
            <pc:docMk/>
            <pc:sldMk cId="2061550310" sldId="1740"/>
            <ac:picMk id="2" creationId="{3D7F0662-BF10-4611-ABA6-246C076C45CE}"/>
          </ac:picMkLst>
        </pc:picChg>
        <pc:picChg chg="del">
          <ac:chgData name="Thijs Geert" userId="71bbdf76-1f78-436b-8a82-e502e1f22064" providerId="ADAL" clId="{6FBFAE4B-7F0E-4CFC-BA35-C32951D2AF83}" dt="2021-02-04T16:11:49.003" v="798" actId="478"/>
          <ac:picMkLst>
            <pc:docMk/>
            <pc:sldMk cId="2061550310" sldId="1740"/>
            <ac:picMk id="8" creationId="{3C7A14B8-4371-4A61-A497-6EE8D202CF89}"/>
          </ac:picMkLst>
        </pc:picChg>
      </pc:sldChg>
      <pc:sldChg chg="addSp delSp modSp add">
        <pc:chgData name="Thijs Geert" userId="71bbdf76-1f78-436b-8a82-e502e1f22064" providerId="ADAL" clId="{6FBFAE4B-7F0E-4CFC-BA35-C32951D2AF83}" dt="2021-02-04T21:29:48.582" v="1199" actId="14100"/>
        <pc:sldMkLst>
          <pc:docMk/>
          <pc:sldMk cId="4005939268" sldId="1740"/>
        </pc:sldMkLst>
        <pc:spChg chg="mod">
          <ac:chgData name="Thijs Geert" userId="71bbdf76-1f78-436b-8a82-e502e1f22064" providerId="ADAL" clId="{6FBFAE4B-7F0E-4CFC-BA35-C32951D2AF83}" dt="2021-02-04T16:12:13.857" v="809" actId="20577"/>
          <ac:spMkLst>
            <pc:docMk/>
            <pc:sldMk cId="4005939268" sldId="1740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4T17:03:45.923" v="932" actId="1076"/>
          <ac:spMkLst>
            <pc:docMk/>
            <pc:sldMk cId="4005939268" sldId="1740"/>
            <ac:spMk id="10" creationId="{D0042D8E-DFC5-44D9-96E9-86409715901F}"/>
          </ac:spMkLst>
        </pc:spChg>
        <pc:spChg chg="add mod">
          <ac:chgData name="Thijs Geert" userId="71bbdf76-1f78-436b-8a82-e502e1f22064" providerId="ADAL" clId="{6FBFAE4B-7F0E-4CFC-BA35-C32951D2AF83}" dt="2021-02-04T21:29:29.079" v="1196" actId="14100"/>
          <ac:spMkLst>
            <pc:docMk/>
            <pc:sldMk cId="4005939268" sldId="1740"/>
            <ac:spMk id="11" creationId="{C334C775-31E1-4F08-8D1A-290441449A57}"/>
          </ac:spMkLst>
        </pc:spChg>
        <pc:picChg chg="mod">
          <ac:chgData name="Thijs Geert" userId="71bbdf76-1f78-436b-8a82-e502e1f22064" providerId="ADAL" clId="{6FBFAE4B-7F0E-4CFC-BA35-C32951D2AF83}" dt="2021-02-04T17:03:45.923" v="932" actId="1076"/>
          <ac:picMkLst>
            <pc:docMk/>
            <pc:sldMk cId="4005939268" sldId="1740"/>
            <ac:picMk id="2" creationId="{B124CD39-889F-4C31-A483-B726A5EC87B5}"/>
          </ac:picMkLst>
        </pc:picChg>
        <pc:picChg chg="del">
          <ac:chgData name="Thijs Geert" userId="71bbdf76-1f78-436b-8a82-e502e1f22064" providerId="ADAL" clId="{6FBFAE4B-7F0E-4CFC-BA35-C32951D2AF83}" dt="2021-02-04T16:12:32.457" v="813" actId="478"/>
          <ac:picMkLst>
            <pc:docMk/>
            <pc:sldMk cId="4005939268" sldId="1740"/>
            <ac:picMk id="4" creationId="{38AAA2BB-C354-4553-B116-1C9D446B14E2}"/>
          </ac:picMkLst>
        </pc:picChg>
        <pc:picChg chg="add del mod">
          <ac:chgData name="Thijs Geert" userId="71bbdf76-1f78-436b-8a82-e502e1f22064" providerId="ADAL" clId="{6FBFAE4B-7F0E-4CFC-BA35-C32951D2AF83}" dt="2021-02-04T17:03:08.633" v="928" actId="478"/>
          <ac:picMkLst>
            <pc:docMk/>
            <pc:sldMk cId="4005939268" sldId="1740"/>
            <ac:picMk id="6" creationId="{B6D14926-3F3F-4461-970F-81320353137B}"/>
          </ac:picMkLst>
        </pc:picChg>
        <pc:picChg chg="add mod">
          <ac:chgData name="Thijs Geert" userId="71bbdf76-1f78-436b-8a82-e502e1f22064" providerId="ADAL" clId="{6FBFAE4B-7F0E-4CFC-BA35-C32951D2AF83}" dt="2021-02-04T17:03:16.572" v="931" actId="1076"/>
          <ac:picMkLst>
            <pc:docMk/>
            <pc:sldMk cId="4005939268" sldId="1740"/>
            <ac:picMk id="7" creationId="{4AA1CE88-BFE7-43E0-ACA4-E5E913CF5D78}"/>
          </ac:picMkLst>
        </pc:picChg>
        <pc:cxnChg chg="add mod">
          <ac:chgData name="Thijs Geert" userId="71bbdf76-1f78-436b-8a82-e502e1f22064" providerId="ADAL" clId="{6FBFAE4B-7F0E-4CFC-BA35-C32951D2AF83}" dt="2021-02-04T21:29:48.582" v="1199" actId="14100"/>
          <ac:cxnSpMkLst>
            <pc:docMk/>
            <pc:sldMk cId="4005939268" sldId="1740"/>
            <ac:cxnSpMk id="12" creationId="{F26456BB-03A4-4CC0-8754-BD743263B1EC}"/>
          </ac:cxnSpMkLst>
        </pc:cxnChg>
      </pc:sldChg>
      <pc:sldChg chg="addSp delSp modSp add">
        <pc:chgData name="Thijs Geert" userId="71bbdf76-1f78-436b-8a82-e502e1f22064" providerId="ADAL" clId="{6FBFAE4B-7F0E-4CFC-BA35-C32951D2AF83}" dt="2021-02-04T16:49:17.759" v="842" actId="1076"/>
        <pc:sldMkLst>
          <pc:docMk/>
          <pc:sldMk cId="1603504794" sldId="1741"/>
        </pc:sldMkLst>
        <pc:spChg chg="mod">
          <ac:chgData name="Thijs Geert" userId="71bbdf76-1f78-436b-8a82-e502e1f22064" providerId="ADAL" clId="{6FBFAE4B-7F0E-4CFC-BA35-C32951D2AF83}" dt="2021-02-04T16:48:36.451" v="835" actId="20577"/>
          <ac:spMkLst>
            <pc:docMk/>
            <pc:sldMk cId="1603504794" sldId="1741"/>
            <ac:spMk id="5" creationId="{5E686D0D-0DAF-4F5E-9A5F-8D76302A02F3}"/>
          </ac:spMkLst>
        </pc:spChg>
        <pc:spChg chg="del">
          <ac:chgData name="Thijs Geert" userId="71bbdf76-1f78-436b-8a82-e502e1f22064" providerId="ADAL" clId="{6FBFAE4B-7F0E-4CFC-BA35-C32951D2AF83}" dt="2021-02-04T16:49:09.152" v="841" actId="478"/>
          <ac:spMkLst>
            <pc:docMk/>
            <pc:sldMk cId="1603504794" sldId="1741"/>
            <ac:spMk id="10" creationId="{D0042D8E-DFC5-44D9-96E9-86409715901F}"/>
          </ac:spMkLst>
        </pc:spChg>
        <pc:picChg chg="del">
          <ac:chgData name="Thijs Geert" userId="71bbdf76-1f78-436b-8a82-e502e1f22064" providerId="ADAL" clId="{6FBFAE4B-7F0E-4CFC-BA35-C32951D2AF83}" dt="2021-02-04T16:48:47.922" v="836" actId="478"/>
          <ac:picMkLst>
            <pc:docMk/>
            <pc:sldMk cId="1603504794" sldId="1741"/>
            <ac:picMk id="2" creationId="{B124CD39-889F-4C31-A483-B726A5EC87B5}"/>
          </ac:picMkLst>
        </pc:picChg>
        <pc:picChg chg="add mod">
          <ac:chgData name="Thijs Geert" userId="71bbdf76-1f78-436b-8a82-e502e1f22064" providerId="ADAL" clId="{6FBFAE4B-7F0E-4CFC-BA35-C32951D2AF83}" dt="2021-02-04T16:49:17.759" v="842" actId="1076"/>
          <ac:picMkLst>
            <pc:docMk/>
            <pc:sldMk cId="1603504794" sldId="1741"/>
            <ac:picMk id="4" creationId="{CAFBB773-A1DB-4CF3-BC7C-64DEC4E700A0}"/>
          </ac:picMkLst>
        </pc:picChg>
        <pc:picChg chg="del">
          <ac:chgData name="Thijs Geert" userId="71bbdf76-1f78-436b-8a82-e502e1f22064" providerId="ADAL" clId="{6FBFAE4B-7F0E-4CFC-BA35-C32951D2AF83}" dt="2021-02-04T16:49:05.538" v="840" actId="478"/>
          <ac:picMkLst>
            <pc:docMk/>
            <pc:sldMk cId="1603504794" sldId="1741"/>
            <ac:picMk id="6" creationId="{B6D14926-3F3F-4461-970F-81320353137B}"/>
          </ac:picMkLst>
        </pc:picChg>
      </pc:sldChg>
      <pc:sldChg chg="addSp delSp modSp add ord">
        <pc:chgData name="Thijs Geert" userId="71bbdf76-1f78-436b-8a82-e502e1f22064" providerId="ADAL" clId="{6FBFAE4B-7F0E-4CFC-BA35-C32951D2AF83}" dt="2021-02-04T21:31:20.807" v="1212" actId="14100"/>
        <pc:sldMkLst>
          <pc:docMk/>
          <pc:sldMk cId="2175025775" sldId="1742"/>
        </pc:sldMkLst>
        <pc:spChg chg="mod">
          <ac:chgData name="Thijs Geert" userId="71bbdf76-1f78-436b-8a82-e502e1f22064" providerId="ADAL" clId="{6FBFAE4B-7F0E-4CFC-BA35-C32951D2AF83}" dt="2021-02-04T16:50:49.456" v="857" actId="20577"/>
          <ac:spMkLst>
            <pc:docMk/>
            <pc:sldMk cId="2175025775" sldId="1742"/>
            <ac:spMk id="5" creationId="{5E686D0D-0DAF-4F5E-9A5F-8D76302A02F3}"/>
          </ac:spMkLst>
        </pc:spChg>
        <pc:spChg chg="add mod">
          <ac:chgData name="Thijs Geert" userId="71bbdf76-1f78-436b-8a82-e502e1f22064" providerId="ADAL" clId="{6FBFAE4B-7F0E-4CFC-BA35-C32951D2AF83}" dt="2021-02-04T21:30:20.624" v="1202" actId="14100"/>
          <ac:spMkLst>
            <pc:docMk/>
            <pc:sldMk cId="2175025775" sldId="1742"/>
            <ac:spMk id="8" creationId="{E22EFB38-85A3-4F85-8352-3682E77F71D2}"/>
          </ac:spMkLst>
        </pc:spChg>
        <pc:spChg chg="add mod">
          <ac:chgData name="Thijs Geert" userId="71bbdf76-1f78-436b-8a82-e502e1f22064" providerId="ADAL" clId="{6FBFAE4B-7F0E-4CFC-BA35-C32951D2AF83}" dt="2021-02-04T21:30:38.699" v="1206" actId="14100"/>
          <ac:spMkLst>
            <pc:docMk/>
            <pc:sldMk cId="2175025775" sldId="1742"/>
            <ac:spMk id="9" creationId="{7AA8FBF7-053F-428F-9439-5895444B08B7}"/>
          </ac:spMkLst>
        </pc:spChg>
        <pc:spChg chg="add del mod">
          <ac:chgData name="Thijs Geert" userId="71bbdf76-1f78-436b-8a82-e502e1f22064" providerId="ADAL" clId="{6FBFAE4B-7F0E-4CFC-BA35-C32951D2AF83}" dt="2021-02-04T21:31:02.694" v="1209" actId="478"/>
          <ac:spMkLst>
            <pc:docMk/>
            <pc:sldMk cId="2175025775" sldId="1742"/>
            <ac:spMk id="10" creationId="{B6E7CDA8-37EE-4F06-89A8-A9506DAF2EC9}"/>
          </ac:spMkLst>
        </pc:spChg>
        <pc:picChg chg="add mod">
          <ac:chgData name="Thijs Geert" userId="71bbdf76-1f78-436b-8a82-e502e1f22064" providerId="ADAL" clId="{6FBFAE4B-7F0E-4CFC-BA35-C32951D2AF83}" dt="2021-02-04T16:51:24.242" v="862" actId="1076"/>
          <ac:picMkLst>
            <pc:docMk/>
            <pc:sldMk cId="2175025775" sldId="1742"/>
            <ac:picMk id="2" creationId="{9051D44D-6189-4E88-B53E-CD0364E0F38F}"/>
          </ac:picMkLst>
        </pc:picChg>
        <pc:picChg chg="del">
          <ac:chgData name="Thijs Geert" userId="71bbdf76-1f78-436b-8a82-e502e1f22064" providerId="ADAL" clId="{6FBFAE4B-7F0E-4CFC-BA35-C32951D2AF83}" dt="2021-02-04T16:51:17.963" v="859" actId="478"/>
          <ac:picMkLst>
            <pc:docMk/>
            <pc:sldMk cId="2175025775" sldId="1742"/>
            <ac:picMk id="4" creationId="{CAFBB773-A1DB-4CF3-BC7C-64DEC4E700A0}"/>
          </ac:picMkLst>
        </pc:picChg>
        <pc:picChg chg="add mod">
          <ac:chgData name="Thijs Geert" userId="71bbdf76-1f78-436b-8a82-e502e1f22064" providerId="ADAL" clId="{6FBFAE4B-7F0E-4CFC-BA35-C32951D2AF83}" dt="2021-02-04T21:30:31.902" v="1205" actId="14100"/>
          <ac:picMkLst>
            <pc:docMk/>
            <pc:sldMk cId="2175025775" sldId="1742"/>
            <ac:picMk id="6" creationId="{70D85F58-C684-42F2-853C-6AF62C61B6F2}"/>
          </ac:picMkLst>
        </pc:picChg>
        <pc:cxnChg chg="add mod">
          <ac:chgData name="Thijs Geert" userId="71bbdf76-1f78-436b-8a82-e502e1f22064" providerId="ADAL" clId="{6FBFAE4B-7F0E-4CFC-BA35-C32951D2AF83}" dt="2021-02-04T21:31:20.807" v="1212" actId="14100"/>
          <ac:cxnSpMkLst>
            <pc:docMk/>
            <pc:sldMk cId="2175025775" sldId="1742"/>
            <ac:cxnSpMk id="11" creationId="{9E50AF67-A207-442C-9457-8DFCD8CD862C}"/>
          </ac:cxnSpMkLst>
        </pc:cxnChg>
      </pc:sldChg>
      <pc:sldChg chg="addSp delSp modSp add ord">
        <pc:chgData name="Thijs Geert" userId="71bbdf76-1f78-436b-8a82-e502e1f22064" providerId="ADAL" clId="{6FBFAE4B-7F0E-4CFC-BA35-C32951D2AF83}" dt="2021-02-04T17:08:41.810" v="957" actId="1076"/>
        <pc:sldMkLst>
          <pc:docMk/>
          <pc:sldMk cId="3532232886" sldId="1743"/>
        </pc:sldMkLst>
        <pc:spChg chg="mod">
          <ac:chgData name="Thijs Geert" userId="71bbdf76-1f78-436b-8a82-e502e1f22064" providerId="ADAL" clId="{6FBFAE4B-7F0E-4CFC-BA35-C32951D2AF83}" dt="2021-02-04T17:08:02.050" v="953" actId="20577"/>
          <ac:spMkLst>
            <pc:docMk/>
            <pc:sldMk cId="3532232886" sldId="1743"/>
            <ac:spMk id="5" creationId="{5E686D0D-0DAF-4F5E-9A5F-8D76302A02F3}"/>
          </ac:spMkLst>
        </pc:spChg>
        <pc:spChg chg="add mod">
          <ac:chgData name="Thijs Geert" userId="71bbdf76-1f78-436b-8a82-e502e1f22064" providerId="ADAL" clId="{6FBFAE4B-7F0E-4CFC-BA35-C32951D2AF83}" dt="2021-02-04T17:00:29.108" v="910" actId="1076"/>
          <ac:spMkLst>
            <pc:docMk/>
            <pc:sldMk cId="3532232886" sldId="1743"/>
            <ac:spMk id="6" creationId="{8CF86966-A09D-408D-81D6-FCE064F73A02}"/>
          </ac:spMkLst>
        </pc:spChg>
        <pc:spChg chg="add mod">
          <ac:chgData name="Thijs Geert" userId="71bbdf76-1f78-436b-8a82-e502e1f22064" providerId="ADAL" clId="{6FBFAE4B-7F0E-4CFC-BA35-C32951D2AF83}" dt="2021-02-04T17:08:16.725" v="954" actId="1076"/>
          <ac:spMkLst>
            <pc:docMk/>
            <pc:sldMk cId="3532232886" sldId="1743"/>
            <ac:spMk id="7" creationId="{E8D23E87-272E-4268-97DD-C810400C79A5}"/>
          </ac:spMkLst>
        </pc:spChg>
        <pc:picChg chg="add mod">
          <ac:chgData name="Thijs Geert" userId="71bbdf76-1f78-436b-8a82-e502e1f22064" providerId="ADAL" clId="{6FBFAE4B-7F0E-4CFC-BA35-C32951D2AF83}" dt="2021-02-04T17:00:16.838" v="906" actId="1076"/>
          <ac:picMkLst>
            <pc:docMk/>
            <pc:sldMk cId="3532232886" sldId="1743"/>
            <ac:picMk id="2" creationId="{6EF3738F-B19C-4C1B-B3CF-7AF83451D36B}"/>
          </ac:picMkLst>
        </pc:picChg>
        <pc:picChg chg="del">
          <ac:chgData name="Thijs Geert" userId="71bbdf76-1f78-436b-8a82-e502e1f22064" providerId="ADAL" clId="{6FBFAE4B-7F0E-4CFC-BA35-C32951D2AF83}" dt="2021-02-04T16:59:40.765" v="901" actId="478"/>
          <ac:picMkLst>
            <pc:docMk/>
            <pc:sldMk cId="3532232886" sldId="1743"/>
            <ac:picMk id="4" creationId="{B04F1DFD-F3BF-423A-9670-8857512B48B9}"/>
          </ac:picMkLst>
        </pc:picChg>
        <pc:picChg chg="add del mod">
          <ac:chgData name="Thijs Geert" userId="71bbdf76-1f78-436b-8a82-e502e1f22064" providerId="ADAL" clId="{6FBFAE4B-7F0E-4CFC-BA35-C32951D2AF83}" dt="2021-02-04T17:08:18.770" v="955" actId="478"/>
          <ac:picMkLst>
            <pc:docMk/>
            <pc:sldMk cId="3532232886" sldId="1743"/>
            <ac:picMk id="8" creationId="{5572F8A5-2677-4BD1-AA12-099A82162292}"/>
          </ac:picMkLst>
        </pc:picChg>
        <pc:picChg chg="add mod">
          <ac:chgData name="Thijs Geert" userId="71bbdf76-1f78-436b-8a82-e502e1f22064" providerId="ADAL" clId="{6FBFAE4B-7F0E-4CFC-BA35-C32951D2AF83}" dt="2021-02-04T17:08:41.810" v="957" actId="1076"/>
          <ac:picMkLst>
            <pc:docMk/>
            <pc:sldMk cId="3532232886" sldId="1743"/>
            <ac:picMk id="9" creationId="{67D7A7D6-B8F6-426C-B963-536AB6CE4309}"/>
          </ac:picMkLst>
        </pc:picChg>
      </pc:sldChg>
      <pc:sldChg chg="addSp delSp modSp add ord">
        <pc:chgData name="Thijs Geert" userId="71bbdf76-1f78-436b-8a82-e502e1f22064" providerId="ADAL" clId="{6FBFAE4B-7F0E-4CFC-BA35-C32951D2AF83}" dt="2021-02-04T17:09:44.098" v="976" actId="478"/>
        <pc:sldMkLst>
          <pc:docMk/>
          <pc:sldMk cId="4186847257" sldId="1744"/>
        </pc:sldMkLst>
        <pc:spChg chg="mod">
          <ac:chgData name="Thijs Geert" userId="71bbdf76-1f78-436b-8a82-e502e1f22064" providerId="ADAL" clId="{6FBFAE4B-7F0E-4CFC-BA35-C32951D2AF83}" dt="2021-02-04T17:09:02.876" v="970" actId="20577"/>
          <ac:spMkLst>
            <pc:docMk/>
            <pc:sldMk cId="4186847257" sldId="1744"/>
            <ac:spMk id="5" creationId="{5E686D0D-0DAF-4F5E-9A5F-8D76302A02F3}"/>
          </ac:spMkLst>
        </pc:spChg>
        <pc:spChg chg="add del mod">
          <ac:chgData name="Thijs Geert" userId="71bbdf76-1f78-436b-8a82-e502e1f22064" providerId="ADAL" clId="{6FBFAE4B-7F0E-4CFC-BA35-C32951D2AF83}" dt="2021-02-04T17:09:44.098" v="976" actId="478"/>
          <ac:spMkLst>
            <pc:docMk/>
            <pc:sldMk cId="4186847257" sldId="1744"/>
            <ac:spMk id="7" creationId="{E8D23E87-272E-4268-97DD-C810400C79A5}"/>
          </ac:spMkLst>
        </pc:spChg>
        <pc:picChg chg="del">
          <ac:chgData name="Thijs Geert" userId="71bbdf76-1f78-436b-8a82-e502e1f22064" providerId="ADAL" clId="{6FBFAE4B-7F0E-4CFC-BA35-C32951D2AF83}" dt="2021-02-04T17:02:15.777" v="919" actId="478"/>
          <ac:picMkLst>
            <pc:docMk/>
            <pc:sldMk cId="4186847257" sldId="1744"/>
            <ac:picMk id="2" creationId="{6EF3738F-B19C-4C1B-B3CF-7AF83451D36B}"/>
          </ac:picMkLst>
        </pc:picChg>
        <pc:picChg chg="add mod ord">
          <ac:chgData name="Thijs Geert" userId="71bbdf76-1f78-436b-8a82-e502e1f22064" providerId="ADAL" clId="{6FBFAE4B-7F0E-4CFC-BA35-C32951D2AF83}" dt="2021-02-04T17:09:24.097" v="974" actId="1076"/>
          <ac:picMkLst>
            <pc:docMk/>
            <pc:sldMk cId="4186847257" sldId="1744"/>
            <ac:picMk id="4" creationId="{87CD19D1-80F0-450F-A705-AF77B2670395}"/>
          </ac:picMkLst>
        </pc:picChg>
        <pc:picChg chg="del">
          <ac:chgData name="Thijs Geert" userId="71bbdf76-1f78-436b-8a82-e502e1f22064" providerId="ADAL" clId="{6FBFAE4B-7F0E-4CFC-BA35-C32951D2AF83}" dt="2021-02-04T17:02:13.401" v="918" actId="478"/>
          <ac:picMkLst>
            <pc:docMk/>
            <pc:sldMk cId="4186847257" sldId="1744"/>
            <ac:picMk id="8" creationId="{5572F8A5-2677-4BD1-AA12-099A82162292}"/>
          </ac:picMkLst>
        </pc:picChg>
      </pc:sldChg>
      <pc:sldChg chg="addSp delSp modSp add">
        <pc:chgData name="Thijs Geert" userId="71bbdf76-1f78-436b-8a82-e502e1f22064" providerId="ADAL" clId="{6FBFAE4B-7F0E-4CFC-BA35-C32951D2AF83}" dt="2021-02-05T08:22:19.576" v="1409" actId="20577"/>
        <pc:sldMkLst>
          <pc:docMk/>
          <pc:sldMk cId="2098637539" sldId="1745"/>
        </pc:sldMkLst>
        <pc:spChg chg="mod">
          <ac:chgData name="Thijs Geert" userId="71bbdf76-1f78-436b-8a82-e502e1f22064" providerId="ADAL" clId="{6FBFAE4B-7F0E-4CFC-BA35-C32951D2AF83}" dt="2021-02-05T08:22:19.576" v="1409" actId="20577"/>
          <ac:spMkLst>
            <pc:docMk/>
            <pc:sldMk cId="2098637539" sldId="1745"/>
            <ac:spMk id="5" creationId="{5E686D0D-0DAF-4F5E-9A5F-8D76302A02F3}"/>
          </ac:spMkLst>
        </pc:spChg>
        <pc:spChg chg="add mod">
          <ac:chgData name="Thijs Geert" userId="71bbdf76-1f78-436b-8a82-e502e1f22064" providerId="ADAL" clId="{6FBFAE4B-7F0E-4CFC-BA35-C32951D2AF83}" dt="2021-02-04T17:10:52.656" v="998" actId="14100"/>
          <ac:spMkLst>
            <pc:docMk/>
            <pc:sldMk cId="2098637539" sldId="1745"/>
            <ac:spMk id="7" creationId="{6F40CA53-5748-457E-A46C-9AA6FD8388C4}"/>
          </ac:spMkLst>
        </pc:spChg>
        <pc:picChg chg="del">
          <ac:chgData name="Thijs Geert" userId="71bbdf76-1f78-436b-8a82-e502e1f22064" providerId="ADAL" clId="{6FBFAE4B-7F0E-4CFC-BA35-C32951D2AF83}" dt="2021-02-04T17:04:49.199" v="934" actId="478"/>
          <ac:picMkLst>
            <pc:docMk/>
            <pc:sldMk cId="2098637539" sldId="1745"/>
            <ac:picMk id="2" creationId="{FA1A01A0-E4BD-4DA6-AA24-5DD2FCC8CBF9}"/>
          </ac:picMkLst>
        </pc:picChg>
        <pc:picChg chg="add mod">
          <ac:chgData name="Thijs Geert" userId="71bbdf76-1f78-436b-8a82-e502e1f22064" providerId="ADAL" clId="{6FBFAE4B-7F0E-4CFC-BA35-C32951D2AF83}" dt="2021-02-04T17:05:30.103" v="937" actId="1076"/>
          <ac:picMkLst>
            <pc:docMk/>
            <pc:sldMk cId="2098637539" sldId="1745"/>
            <ac:picMk id="4" creationId="{31E32DE6-78DE-486F-B7E0-6E28AC23B24D}"/>
          </ac:picMkLst>
        </pc:picChg>
        <pc:picChg chg="add mod">
          <ac:chgData name="Thijs Geert" userId="71bbdf76-1f78-436b-8a82-e502e1f22064" providerId="ADAL" clId="{6FBFAE4B-7F0E-4CFC-BA35-C32951D2AF83}" dt="2021-02-04T17:10:28.430" v="993" actId="1076"/>
          <ac:picMkLst>
            <pc:docMk/>
            <pc:sldMk cId="2098637539" sldId="1745"/>
            <ac:picMk id="6" creationId="{619D68CD-238F-4B84-AEC8-937EDB37DFD3}"/>
          </ac:picMkLst>
        </pc:picChg>
      </pc:sldChg>
      <pc:sldChg chg="add">
        <pc:chgData name="Thijs Geert" userId="71bbdf76-1f78-436b-8a82-e502e1f22064" providerId="ADAL" clId="{6FBFAE4B-7F0E-4CFC-BA35-C32951D2AF83}" dt="2021-02-04T17:07:53.519" v="938"/>
        <pc:sldMkLst>
          <pc:docMk/>
          <pc:sldMk cId="4187784177" sldId="1746"/>
        </pc:sldMkLst>
      </pc:sldChg>
      <pc:sldChg chg="addSp modSp add">
        <pc:chgData name="Thijs Geert" userId="71bbdf76-1f78-436b-8a82-e502e1f22064" providerId="ADAL" clId="{6FBFAE4B-7F0E-4CFC-BA35-C32951D2AF83}" dt="2021-02-04T21:33:34.252" v="1238" actId="14100"/>
        <pc:sldMkLst>
          <pc:docMk/>
          <pc:sldMk cId="2708206334" sldId="1747"/>
        </pc:sldMkLst>
        <pc:spChg chg="mod">
          <ac:chgData name="Thijs Geert" userId="71bbdf76-1f78-436b-8a82-e502e1f22064" providerId="ADAL" clId="{6FBFAE4B-7F0E-4CFC-BA35-C32951D2AF83}" dt="2021-02-04T21:32:08.324" v="1231" actId="20577"/>
          <ac:spMkLst>
            <pc:docMk/>
            <pc:sldMk cId="2708206334" sldId="1747"/>
            <ac:spMk id="5" creationId="{5E686D0D-0DAF-4F5E-9A5F-8D76302A02F3}"/>
          </ac:spMkLst>
        </pc:spChg>
        <pc:spChg chg="add mod">
          <ac:chgData name="Thijs Geert" userId="71bbdf76-1f78-436b-8a82-e502e1f22064" providerId="ADAL" clId="{6FBFAE4B-7F0E-4CFC-BA35-C32951D2AF83}" dt="2021-02-04T21:33:16.771" v="1235" actId="14100"/>
          <ac:spMkLst>
            <pc:docMk/>
            <pc:sldMk cId="2708206334" sldId="1747"/>
            <ac:spMk id="9" creationId="{797296CC-1E8B-4EEC-A2DA-532B51EBC368}"/>
          </ac:spMkLst>
        </pc:spChg>
        <pc:picChg chg="add">
          <ac:chgData name="Thijs Geert" userId="71bbdf76-1f78-436b-8a82-e502e1f22064" providerId="ADAL" clId="{6FBFAE4B-7F0E-4CFC-BA35-C32951D2AF83}" dt="2021-02-04T21:32:51.410" v="1232"/>
          <ac:picMkLst>
            <pc:docMk/>
            <pc:sldMk cId="2708206334" sldId="1747"/>
            <ac:picMk id="8" creationId="{26EFD3C5-16D3-4B4D-9E4E-29208C0B71AC}"/>
          </ac:picMkLst>
        </pc:picChg>
        <pc:cxnChg chg="add mod">
          <ac:chgData name="Thijs Geert" userId="71bbdf76-1f78-436b-8a82-e502e1f22064" providerId="ADAL" clId="{6FBFAE4B-7F0E-4CFC-BA35-C32951D2AF83}" dt="2021-02-04T21:33:34.252" v="1238" actId="14100"/>
          <ac:cxnSpMkLst>
            <pc:docMk/>
            <pc:sldMk cId="2708206334" sldId="1747"/>
            <ac:cxnSpMk id="10" creationId="{212CF96D-AFA0-4B16-885C-9F109F2E8C52}"/>
          </ac:cxnSpMkLst>
        </pc:cxnChg>
      </pc:sldChg>
      <pc:sldChg chg="addSp delSp modSp add">
        <pc:chgData name="Thijs Geert" userId="71bbdf76-1f78-436b-8a82-e502e1f22064" providerId="ADAL" clId="{6FBFAE4B-7F0E-4CFC-BA35-C32951D2AF83}" dt="2021-02-04T21:35:45.295" v="1258" actId="14100"/>
        <pc:sldMkLst>
          <pc:docMk/>
          <pc:sldMk cId="3188603686" sldId="1748"/>
        </pc:sldMkLst>
        <pc:spChg chg="del">
          <ac:chgData name="Thijs Geert" userId="71bbdf76-1f78-436b-8a82-e502e1f22064" providerId="ADAL" clId="{6FBFAE4B-7F0E-4CFC-BA35-C32951D2AF83}" dt="2021-02-04T17:11:20.603" v="1000" actId="478"/>
          <ac:spMkLst>
            <pc:docMk/>
            <pc:sldMk cId="3188603686" sldId="1748"/>
            <ac:spMk id="3" creationId="{CC680D7E-7331-4C47-BF93-9F27C7963598}"/>
          </ac:spMkLst>
        </pc:spChg>
        <pc:spChg chg="del">
          <ac:chgData name="Thijs Geert" userId="71bbdf76-1f78-436b-8a82-e502e1f22064" providerId="ADAL" clId="{6FBFAE4B-7F0E-4CFC-BA35-C32951D2AF83}" dt="2021-02-04T17:11:20.603" v="1000" actId="478"/>
          <ac:spMkLst>
            <pc:docMk/>
            <pc:sldMk cId="3188603686" sldId="1748"/>
            <ac:spMk id="7" creationId="{6F40CA53-5748-457E-A46C-9AA6FD8388C4}"/>
          </ac:spMkLst>
        </pc:spChg>
        <pc:spChg chg="add">
          <ac:chgData name="Thijs Geert" userId="71bbdf76-1f78-436b-8a82-e502e1f22064" providerId="ADAL" clId="{6FBFAE4B-7F0E-4CFC-BA35-C32951D2AF83}" dt="2021-02-04T17:11:28.387" v="1001"/>
          <ac:spMkLst>
            <pc:docMk/>
            <pc:sldMk cId="3188603686" sldId="1748"/>
            <ac:spMk id="8" creationId="{51D2F3D3-EB15-4860-8097-8F2FEAAB7501}"/>
          </ac:spMkLst>
        </pc:spChg>
        <pc:spChg chg="add mod">
          <ac:chgData name="Thijs Geert" userId="71bbdf76-1f78-436b-8a82-e502e1f22064" providerId="ADAL" clId="{6FBFAE4B-7F0E-4CFC-BA35-C32951D2AF83}" dt="2021-02-04T17:15:15.056" v="1014" actId="1076"/>
          <ac:spMkLst>
            <pc:docMk/>
            <pc:sldMk cId="3188603686" sldId="1748"/>
            <ac:spMk id="9" creationId="{8C468F7A-2E03-4F0E-A589-DE30186DD2CF}"/>
          </ac:spMkLst>
        </pc:spChg>
        <pc:spChg chg="add del mod">
          <ac:chgData name="Thijs Geert" userId="71bbdf76-1f78-436b-8a82-e502e1f22064" providerId="ADAL" clId="{6FBFAE4B-7F0E-4CFC-BA35-C32951D2AF83}" dt="2021-02-04T21:23:35.040" v="1154" actId="478"/>
          <ac:spMkLst>
            <pc:docMk/>
            <pc:sldMk cId="3188603686" sldId="1748"/>
            <ac:spMk id="13" creationId="{A16D5571-2AEC-46CF-8A5B-3A48C0F75D4C}"/>
          </ac:spMkLst>
        </pc:spChg>
        <pc:spChg chg="add mod">
          <ac:chgData name="Thijs Geert" userId="71bbdf76-1f78-436b-8a82-e502e1f22064" providerId="ADAL" clId="{6FBFAE4B-7F0E-4CFC-BA35-C32951D2AF83}" dt="2021-02-04T21:34:31.009" v="1240" actId="571"/>
          <ac:spMkLst>
            <pc:docMk/>
            <pc:sldMk cId="3188603686" sldId="1748"/>
            <ac:spMk id="16" creationId="{879289BB-EC9D-4209-B5A0-CF32F5226169}"/>
          </ac:spMkLst>
        </pc:spChg>
        <pc:spChg chg="add mod">
          <ac:chgData name="Thijs Geert" userId="71bbdf76-1f78-436b-8a82-e502e1f22064" providerId="ADAL" clId="{6FBFAE4B-7F0E-4CFC-BA35-C32951D2AF83}" dt="2021-02-04T21:34:40.338" v="1242" actId="14100"/>
          <ac:spMkLst>
            <pc:docMk/>
            <pc:sldMk cId="3188603686" sldId="1748"/>
            <ac:spMk id="17" creationId="{96BA8824-9DC6-4D08-9FCD-9777317E5D27}"/>
          </ac:spMkLst>
        </pc:spChg>
        <pc:spChg chg="add mod">
          <ac:chgData name="Thijs Geert" userId="71bbdf76-1f78-436b-8a82-e502e1f22064" providerId="ADAL" clId="{6FBFAE4B-7F0E-4CFC-BA35-C32951D2AF83}" dt="2021-02-04T21:35:28.077" v="1252" actId="1076"/>
          <ac:spMkLst>
            <pc:docMk/>
            <pc:sldMk cId="3188603686" sldId="1748"/>
            <ac:spMk id="18" creationId="{9B9359E3-0C1B-4D60-8C24-A85E40C30A39}"/>
          </ac:spMkLst>
        </pc:spChg>
        <pc:picChg chg="add mod">
          <ac:chgData name="Thijs Geert" userId="71bbdf76-1f78-436b-8a82-e502e1f22064" providerId="ADAL" clId="{6FBFAE4B-7F0E-4CFC-BA35-C32951D2AF83}" dt="2021-02-04T21:35:38.072" v="1256" actId="1076"/>
          <ac:picMkLst>
            <pc:docMk/>
            <pc:sldMk cId="3188603686" sldId="1748"/>
            <ac:picMk id="2" creationId="{2821793B-9367-40E9-96C7-EDE60DA641FC}"/>
          </ac:picMkLst>
        </pc:picChg>
        <pc:picChg chg="del">
          <ac:chgData name="Thijs Geert" userId="71bbdf76-1f78-436b-8a82-e502e1f22064" providerId="ADAL" clId="{6FBFAE4B-7F0E-4CFC-BA35-C32951D2AF83}" dt="2021-02-04T17:11:20.603" v="1000" actId="478"/>
          <ac:picMkLst>
            <pc:docMk/>
            <pc:sldMk cId="3188603686" sldId="1748"/>
            <ac:picMk id="4" creationId="{31E32DE6-78DE-486F-B7E0-6E28AC23B24D}"/>
          </ac:picMkLst>
        </pc:picChg>
        <pc:picChg chg="del">
          <ac:chgData name="Thijs Geert" userId="71bbdf76-1f78-436b-8a82-e502e1f22064" providerId="ADAL" clId="{6FBFAE4B-7F0E-4CFC-BA35-C32951D2AF83}" dt="2021-02-04T17:11:20.603" v="1000" actId="478"/>
          <ac:picMkLst>
            <pc:docMk/>
            <pc:sldMk cId="3188603686" sldId="1748"/>
            <ac:picMk id="6" creationId="{619D68CD-238F-4B84-AEC8-937EDB37DFD3}"/>
          </ac:picMkLst>
        </pc:picChg>
        <pc:picChg chg="add mod">
          <ac:chgData name="Thijs Geert" userId="71bbdf76-1f78-436b-8a82-e502e1f22064" providerId="ADAL" clId="{6FBFAE4B-7F0E-4CFC-BA35-C32951D2AF83}" dt="2021-02-04T17:14:33.596" v="1009" actId="571"/>
          <ac:picMkLst>
            <pc:docMk/>
            <pc:sldMk cId="3188603686" sldId="1748"/>
            <ac:picMk id="10" creationId="{FE6DB2CB-9ECE-4B4B-BBF4-67E0B9D73FAB}"/>
          </ac:picMkLst>
        </pc:picChg>
        <pc:picChg chg="add mod">
          <ac:chgData name="Thijs Geert" userId="71bbdf76-1f78-436b-8a82-e502e1f22064" providerId="ADAL" clId="{6FBFAE4B-7F0E-4CFC-BA35-C32951D2AF83}" dt="2021-02-04T21:35:31.747" v="1253" actId="1076"/>
          <ac:picMkLst>
            <pc:docMk/>
            <pc:sldMk cId="3188603686" sldId="1748"/>
            <ac:picMk id="11" creationId="{51A7F272-FAE4-4324-9372-7B1F7A02D626}"/>
          </ac:picMkLst>
        </pc:picChg>
        <pc:picChg chg="add mod">
          <ac:chgData name="Thijs Geert" userId="71bbdf76-1f78-436b-8a82-e502e1f22064" providerId="ADAL" clId="{6FBFAE4B-7F0E-4CFC-BA35-C32951D2AF83}" dt="2021-02-04T21:35:18.067" v="1250" actId="1076"/>
          <ac:picMkLst>
            <pc:docMk/>
            <pc:sldMk cId="3188603686" sldId="1748"/>
            <ac:picMk id="12" creationId="{F1AD5507-C51F-460A-B82E-C6D04988AD76}"/>
          </ac:picMkLst>
        </pc:picChg>
        <pc:picChg chg="add del mod">
          <ac:chgData name="Thijs Geert" userId="71bbdf76-1f78-436b-8a82-e502e1f22064" providerId="ADAL" clId="{6FBFAE4B-7F0E-4CFC-BA35-C32951D2AF83}" dt="2021-02-04T21:26:59.476" v="1181" actId="478"/>
          <ac:picMkLst>
            <pc:docMk/>
            <pc:sldMk cId="3188603686" sldId="1748"/>
            <ac:picMk id="14" creationId="{942A7A0E-BE24-4301-9860-C3801EF51602}"/>
          </ac:picMkLst>
        </pc:picChg>
        <pc:picChg chg="add mod">
          <ac:chgData name="Thijs Geert" userId="71bbdf76-1f78-436b-8a82-e502e1f22064" providerId="ADAL" clId="{6FBFAE4B-7F0E-4CFC-BA35-C32951D2AF83}" dt="2021-02-04T21:34:31.009" v="1240" actId="571"/>
          <ac:picMkLst>
            <pc:docMk/>
            <pc:sldMk cId="3188603686" sldId="1748"/>
            <ac:picMk id="15" creationId="{3C6AAE94-0CAD-4AD1-977B-D610A1099A9D}"/>
          </ac:picMkLst>
        </pc:picChg>
        <pc:cxnChg chg="add mod">
          <ac:chgData name="Thijs Geert" userId="71bbdf76-1f78-436b-8a82-e502e1f22064" providerId="ADAL" clId="{6FBFAE4B-7F0E-4CFC-BA35-C32951D2AF83}" dt="2021-02-04T21:35:09.383" v="1248" actId="14100"/>
          <ac:cxnSpMkLst>
            <pc:docMk/>
            <pc:sldMk cId="3188603686" sldId="1748"/>
            <ac:cxnSpMk id="19" creationId="{12CDD380-2D86-49C9-B32C-05812AFEA09D}"/>
          </ac:cxnSpMkLst>
        </pc:cxnChg>
        <pc:cxnChg chg="add mod">
          <ac:chgData name="Thijs Geert" userId="71bbdf76-1f78-436b-8a82-e502e1f22064" providerId="ADAL" clId="{6FBFAE4B-7F0E-4CFC-BA35-C32951D2AF83}" dt="2021-02-04T21:35:45.295" v="1258" actId="14100"/>
          <ac:cxnSpMkLst>
            <pc:docMk/>
            <pc:sldMk cId="3188603686" sldId="1748"/>
            <ac:cxnSpMk id="22" creationId="{B5A4B70E-2E62-4DB0-BC8B-402B82437D23}"/>
          </ac:cxnSpMkLst>
        </pc:cxnChg>
      </pc:sldChg>
      <pc:sldChg chg="addSp delSp modSp add ord">
        <pc:chgData name="Thijs Geert" userId="71bbdf76-1f78-436b-8a82-e502e1f22064" providerId="ADAL" clId="{6FBFAE4B-7F0E-4CFC-BA35-C32951D2AF83}" dt="2021-02-04T21:27:14.526" v="1185"/>
        <pc:sldMkLst>
          <pc:docMk/>
          <pc:sldMk cId="1035740196" sldId="1749"/>
        </pc:sldMkLst>
        <pc:spChg chg="mod">
          <ac:chgData name="Thijs Geert" userId="71bbdf76-1f78-436b-8a82-e502e1f22064" providerId="ADAL" clId="{6FBFAE4B-7F0E-4CFC-BA35-C32951D2AF83}" dt="2021-02-04T20:55:17.202" v="1027" actId="20577"/>
          <ac:spMkLst>
            <pc:docMk/>
            <pc:sldMk cId="1035740196" sldId="1749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4T20:55:37.003" v="1031" actId="14100"/>
          <ac:spMkLst>
            <pc:docMk/>
            <pc:sldMk cId="1035740196" sldId="1749"/>
            <ac:spMk id="7" creationId="{6F40CA53-5748-457E-A46C-9AA6FD8388C4}"/>
          </ac:spMkLst>
        </pc:spChg>
        <pc:picChg chg="add mod">
          <ac:chgData name="Thijs Geert" userId="71bbdf76-1f78-436b-8a82-e502e1f22064" providerId="ADAL" clId="{6FBFAE4B-7F0E-4CFC-BA35-C32951D2AF83}" dt="2021-02-04T20:57:02.620" v="1037" actId="1076"/>
          <ac:picMkLst>
            <pc:docMk/>
            <pc:sldMk cId="1035740196" sldId="1749"/>
            <ac:picMk id="2" creationId="{21FD108A-7679-4CC1-B469-00F48266BCFE}"/>
          </ac:picMkLst>
        </pc:picChg>
        <pc:picChg chg="del">
          <ac:chgData name="Thijs Geert" userId="71bbdf76-1f78-436b-8a82-e502e1f22064" providerId="ADAL" clId="{6FBFAE4B-7F0E-4CFC-BA35-C32951D2AF83}" dt="2021-02-04T20:56:19.659" v="1032" actId="478"/>
          <ac:picMkLst>
            <pc:docMk/>
            <pc:sldMk cId="1035740196" sldId="1749"/>
            <ac:picMk id="6" creationId="{619D68CD-238F-4B84-AEC8-937EDB37DFD3}"/>
          </ac:picMkLst>
        </pc:picChg>
      </pc:sldChg>
      <pc:sldChg chg="addSp delSp modSp add">
        <pc:chgData name="Thijs Geert" userId="71bbdf76-1f78-436b-8a82-e502e1f22064" providerId="ADAL" clId="{6FBFAE4B-7F0E-4CFC-BA35-C32951D2AF83}" dt="2021-02-04T21:52:50.762" v="1347" actId="1076"/>
        <pc:sldMkLst>
          <pc:docMk/>
          <pc:sldMk cId="3836306225" sldId="1750"/>
        </pc:sldMkLst>
        <pc:spChg chg="mod">
          <ac:chgData name="Thijs Geert" userId="71bbdf76-1f78-436b-8a82-e502e1f22064" providerId="ADAL" clId="{6FBFAE4B-7F0E-4CFC-BA35-C32951D2AF83}" dt="2021-02-04T21:52:12.666" v="1346" actId="20577"/>
          <ac:spMkLst>
            <pc:docMk/>
            <pc:sldMk cId="3836306225" sldId="1750"/>
            <ac:spMk id="5" creationId="{5E686D0D-0DAF-4F5E-9A5F-8D76302A02F3}"/>
          </ac:spMkLst>
        </pc:spChg>
        <pc:spChg chg="del mod">
          <ac:chgData name="Thijs Geert" userId="71bbdf76-1f78-436b-8a82-e502e1f22064" providerId="ADAL" clId="{6FBFAE4B-7F0E-4CFC-BA35-C32951D2AF83}" dt="2021-02-04T21:13:18.577" v="1095" actId="478"/>
          <ac:spMkLst>
            <pc:docMk/>
            <pc:sldMk cId="3836306225" sldId="1750"/>
            <ac:spMk id="7" creationId="{6F40CA53-5748-457E-A46C-9AA6FD8388C4}"/>
          </ac:spMkLst>
        </pc:spChg>
        <pc:spChg chg="add del">
          <ac:chgData name="Thijs Geert" userId="71bbdf76-1f78-436b-8a82-e502e1f22064" providerId="ADAL" clId="{6FBFAE4B-7F0E-4CFC-BA35-C32951D2AF83}" dt="2021-02-04T21:05:44.067" v="1046"/>
          <ac:spMkLst>
            <pc:docMk/>
            <pc:sldMk cId="3836306225" sldId="1750"/>
            <ac:spMk id="9" creationId="{29495917-38DE-4C35-A8CE-7D9A1549C3AA}"/>
          </ac:spMkLst>
        </pc:spChg>
        <pc:spChg chg="add del">
          <ac:chgData name="Thijs Geert" userId="71bbdf76-1f78-436b-8a82-e502e1f22064" providerId="ADAL" clId="{6FBFAE4B-7F0E-4CFC-BA35-C32951D2AF83}" dt="2021-02-04T21:05:44.067" v="1046"/>
          <ac:spMkLst>
            <pc:docMk/>
            <pc:sldMk cId="3836306225" sldId="1750"/>
            <ac:spMk id="10" creationId="{75DF334F-715C-4D41-8573-5DEA738956BF}"/>
          </ac:spMkLst>
        </pc:spChg>
        <pc:spChg chg="add del">
          <ac:chgData name="Thijs Geert" userId="71bbdf76-1f78-436b-8a82-e502e1f22064" providerId="ADAL" clId="{6FBFAE4B-7F0E-4CFC-BA35-C32951D2AF83}" dt="2021-02-04T21:05:44.067" v="1046"/>
          <ac:spMkLst>
            <pc:docMk/>
            <pc:sldMk cId="3836306225" sldId="1750"/>
            <ac:spMk id="11" creationId="{BB285960-D80E-4557-B6D0-C966C426CDF6}"/>
          </ac:spMkLst>
        </pc:spChg>
        <pc:spChg chg="add del mod">
          <ac:chgData name="Thijs Geert" userId="71bbdf76-1f78-436b-8a82-e502e1f22064" providerId="ADAL" clId="{6FBFAE4B-7F0E-4CFC-BA35-C32951D2AF83}" dt="2021-02-04T21:13:16.976" v="1094" actId="478"/>
          <ac:spMkLst>
            <pc:docMk/>
            <pc:sldMk cId="3836306225" sldId="1750"/>
            <ac:spMk id="15" creationId="{34E69037-893D-435B-8880-6B33468BF1D9}"/>
          </ac:spMkLst>
        </pc:spChg>
        <pc:spChg chg="add del mod">
          <ac:chgData name="Thijs Geert" userId="71bbdf76-1f78-436b-8a82-e502e1f22064" providerId="ADAL" clId="{6FBFAE4B-7F0E-4CFC-BA35-C32951D2AF83}" dt="2021-02-04T21:13:15.851" v="1093" actId="478"/>
          <ac:spMkLst>
            <pc:docMk/>
            <pc:sldMk cId="3836306225" sldId="1750"/>
            <ac:spMk id="16" creationId="{CFEFE2E4-1FAA-4200-85B4-CE7000AC3102}"/>
          </ac:spMkLst>
        </pc:spChg>
        <pc:spChg chg="add mod">
          <ac:chgData name="Thijs Geert" userId="71bbdf76-1f78-436b-8a82-e502e1f22064" providerId="ADAL" clId="{6FBFAE4B-7F0E-4CFC-BA35-C32951D2AF83}" dt="2021-02-04T21:52:50.762" v="1347" actId="1076"/>
          <ac:spMkLst>
            <pc:docMk/>
            <pc:sldMk cId="3836306225" sldId="1750"/>
            <ac:spMk id="17" creationId="{E5DEDF67-A9DD-4E53-B2E0-BE269FCE3A8A}"/>
          </ac:spMkLst>
        </pc:spChg>
        <pc:spChg chg="add mod">
          <ac:chgData name="Thijs Geert" userId="71bbdf76-1f78-436b-8a82-e502e1f22064" providerId="ADAL" clId="{6FBFAE4B-7F0E-4CFC-BA35-C32951D2AF83}" dt="2021-02-04T21:52:50.762" v="1347" actId="1076"/>
          <ac:spMkLst>
            <pc:docMk/>
            <pc:sldMk cId="3836306225" sldId="1750"/>
            <ac:spMk id="21" creationId="{6C8958F9-31C5-48E8-9FAB-F50183039D59}"/>
          </ac:spMkLst>
        </pc:spChg>
        <pc:picChg chg="del">
          <ac:chgData name="Thijs Geert" userId="71bbdf76-1f78-436b-8a82-e502e1f22064" providerId="ADAL" clId="{6FBFAE4B-7F0E-4CFC-BA35-C32951D2AF83}" dt="2021-02-04T20:59:54.877" v="1039" actId="478"/>
          <ac:picMkLst>
            <pc:docMk/>
            <pc:sldMk cId="3836306225" sldId="1750"/>
            <ac:picMk id="2" creationId="{21FD108A-7679-4CC1-B469-00F48266BCFE}"/>
          </ac:picMkLst>
        </pc:picChg>
        <pc:picChg chg="del">
          <ac:chgData name="Thijs Geert" userId="71bbdf76-1f78-436b-8a82-e502e1f22064" providerId="ADAL" clId="{6FBFAE4B-7F0E-4CFC-BA35-C32951D2AF83}" dt="2021-02-04T20:59:56.628" v="1040" actId="478"/>
          <ac:picMkLst>
            <pc:docMk/>
            <pc:sldMk cId="3836306225" sldId="1750"/>
            <ac:picMk id="4" creationId="{31E32DE6-78DE-486F-B7E0-6E28AC23B24D}"/>
          </ac:picMkLst>
        </pc:picChg>
        <pc:picChg chg="add del mod ord">
          <ac:chgData name="Thijs Geert" userId="71bbdf76-1f78-436b-8a82-e502e1f22064" providerId="ADAL" clId="{6FBFAE4B-7F0E-4CFC-BA35-C32951D2AF83}" dt="2021-02-04T21:13:11.807" v="1091" actId="478"/>
          <ac:picMkLst>
            <pc:docMk/>
            <pc:sldMk cId="3836306225" sldId="1750"/>
            <ac:picMk id="6" creationId="{9167E212-47C7-4A09-8C80-286CAF750BB1}"/>
          </ac:picMkLst>
        </pc:picChg>
        <pc:picChg chg="add del">
          <ac:chgData name="Thijs Geert" userId="71bbdf76-1f78-436b-8a82-e502e1f22064" providerId="ADAL" clId="{6FBFAE4B-7F0E-4CFC-BA35-C32951D2AF83}" dt="2021-02-04T21:04:00.785" v="1044" actId="478"/>
          <ac:picMkLst>
            <pc:docMk/>
            <pc:sldMk cId="3836306225" sldId="1750"/>
            <ac:picMk id="8" creationId="{DA58CEBB-7536-4BC1-8F58-E5E7AD4A85BB}"/>
          </ac:picMkLst>
        </pc:picChg>
        <pc:picChg chg="add del">
          <ac:chgData name="Thijs Geert" userId="71bbdf76-1f78-436b-8a82-e502e1f22064" providerId="ADAL" clId="{6FBFAE4B-7F0E-4CFC-BA35-C32951D2AF83}" dt="2021-02-04T21:05:44.067" v="1046"/>
          <ac:picMkLst>
            <pc:docMk/>
            <pc:sldMk cId="3836306225" sldId="1750"/>
            <ac:picMk id="12" creationId="{2E618008-03A9-46A7-8AA9-BB6AE227FE41}"/>
          </ac:picMkLst>
        </pc:picChg>
        <pc:picChg chg="add del mod ord">
          <ac:chgData name="Thijs Geert" userId="71bbdf76-1f78-436b-8a82-e502e1f22064" providerId="ADAL" clId="{6FBFAE4B-7F0E-4CFC-BA35-C32951D2AF83}" dt="2021-02-04T21:13:13.636" v="1092" actId="478"/>
          <ac:picMkLst>
            <pc:docMk/>
            <pc:sldMk cId="3836306225" sldId="1750"/>
            <ac:picMk id="13" creationId="{AF747117-A395-4C75-AED1-4A18BF9D7C68}"/>
          </ac:picMkLst>
        </pc:picChg>
        <pc:picChg chg="add del mod">
          <ac:chgData name="Thijs Geert" userId="71bbdf76-1f78-436b-8a82-e502e1f22064" providerId="ADAL" clId="{6FBFAE4B-7F0E-4CFC-BA35-C32951D2AF83}" dt="2021-02-04T21:08:27.458" v="1057" actId="478"/>
          <ac:picMkLst>
            <pc:docMk/>
            <pc:sldMk cId="3836306225" sldId="1750"/>
            <ac:picMk id="14" creationId="{FD46B532-8183-4F71-BC15-3DF90A159BAD}"/>
          </ac:picMkLst>
        </pc:picChg>
        <pc:picChg chg="add mod ord">
          <ac:chgData name="Thijs Geert" userId="71bbdf76-1f78-436b-8a82-e502e1f22064" providerId="ADAL" clId="{6FBFAE4B-7F0E-4CFC-BA35-C32951D2AF83}" dt="2021-02-04T21:52:50.762" v="1347" actId="1076"/>
          <ac:picMkLst>
            <pc:docMk/>
            <pc:sldMk cId="3836306225" sldId="1750"/>
            <ac:picMk id="18" creationId="{69ABE339-24B2-4921-8B32-335122AA0FC2}"/>
          </ac:picMkLst>
        </pc:picChg>
        <pc:picChg chg="add mod ord">
          <ac:chgData name="Thijs Geert" userId="71bbdf76-1f78-436b-8a82-e502e1f22064" providerId="ADAL" clId="{6FBFAE4B-7F0E-4CFC-BA35-C32951D2AF83}" dt="2021-02-04T21:52:50.762" v="1347" actId="1076"/>
          <ac:picMkLst>
            <pc:docMk/>
            <pc:sldMk cId="3836306225" sldId="1750"/>
            <ac:picMk id="19" creationId="{CA87EC67-9AAB-4360-AC58-0BD96CAD8980}"/>
          </ac:picMkLst>
        </pc:picChg>
        <pc:picChg chg="add del">
          <ac:chgData name="Thijs Geert" userId="71bbdf76-1f78-436b-8a82-e502e1f22064" providerId="ADAL" clId="{6FBFAE4B-7F0E-4CFC-BA35-C32951D2AF83}" dt="2021-02-04T21:15:00.712" v="1110"/>
          <ac:picMkLst>
            <pc:docMk/>
            <pc:sldMk cId="3836306225" sldId="1750"/>
            <ac:picMk id="20" creationId="{DF372895-0D87-4762-A451-8B48419262CB}"/>
          </ac:picMkLst>
        </pc:picChg>
        <pc:cxnChg chg="add mod">
          <ac:chgData name="Thijs Geert" userId="71bbdf76-1f78-436b-8a82-e502e1f22064" providerId="ADAL" clId="{6FBFAE4B-7F0E-4CFC-BA35-C32951D2AF83}" dt="2021-02-04T21:52:50.762" v="1347" actId="1076"/>
          <ac:cxnSpMkLst>
            <pc:docMk/>
            <pc:sldMk cId="3836306225" sldId="1750"/>
            <ac:cxnSpMk id="22" creationId="{6486A948-B178-4A76-8F80-BB1EAC1A7D4F}"/>
          </ac:cxnSpMkLst>
        </pc:cxnChg>
      </pc:sldChg>
      <pc:sldChg chg="addSp delSp modSp add del ord">
        <pc:chgData name="Thijs Geert" userId="71bbdf76-1f78-436b-8a82-e502e1f22064" providerId="ADAL" clId="{6FBFAE4B-7F0E-4CFC-BA35-C32951D2AF83}" dt="2021-02-04T21:45:01.711" v="1294" actId="2696"/>
        <pc:sldMkLst>
          <pc:docMk/>
          <pc:sldMk cId="2906605645" sldId="1751"/>
        </pc:sldMkLst>
        <pc:spChg chg="add del mod">
          <ac:chgData name="Thijs Geert" userId="71bbdf76-1f78-436b-8a82-e502e1f22064" providerId="ADAL" clId="{6FBFAE4B-7F0E-4CFC-BA35-C32951D2AF83}" dt="2021-02-04T21:12:18.423" v="1082" actId="478"/>
          <ac:spMkLst>
            <pc:docMk/>
            <pc:sldMk cId="2906605645" sldId="1751"/>
            <ac:spMk id="2" creationId="{77DCDEAC-D993-4646-A4C9-1EDC5BADCF4F}"/>
          </ac:spMkLst>
        </pc:spChg>
        <pc:spChg chg="mod">
          <ac:chgData name="Thijs Geert" userId="71bbdf76-1f78-436b-8a82-e502e1f22064" providerId="ADAL" clId="{6FBFAE4B-7F0E-4CFC-BA35-C32951D2AF83}" dt="2021-02-04T21:15:51.963" v="1121" actId="20577"/>
          <ac:spMkLst>
            <pc:docMk/>
            <pc:sldMk cId="2906605645" sldId="1751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4T21:17:31.538" v="1132" actId="14100"/>
          <ac:spMkLst>
            <pc:docMk/>
            <pc:sldMk cId="2906605645" sldId="1751"/>
            <ac:spMk id="15" creationId="{34E69037-893D-435B-8880-6B33468BF1D9}"/>
          </ac:spMkLst>
        </pc:spChg>
        <pc:spChg chg="del">
          <ac:chgData name="Thijs Geert" userId="71bbdf76-1f78-436b-8a82-e502e1f22064" providerId="ADAL" clId="{6FBFAE4B-7F0E-4CFC-BA35-C32951D2AF83}" dt="2021-02-04T21:17:39.530" v="1134" actId="478"/>
          <ac:spMkLst>
            <pc:docMk/>
            <pc:sldMk cId="2906605645" sldId="1751"/>
            <ac:spMk id="16" creationId="{CFEFE2E4-1FAA-4200-85B4-CE7000AC3102}"/>
          </ac:spMkLst>
        </pc:spChg>
        <pc:spChg chg="del">
          <ac:chgData name="Thijs Geert" userId="71bbdf76-1f78-436b-8a82-e502e1f22064" providerId="ADAL" clId="{6FBFAE4B-7F0E-4CFC-BA35-C32951D2AF83}" dt="2021-02-04T21:17:41.936" v="1135" actId="478"/>
          <ac:spMkLst>
            <pc:docMk/>
            <pc:sldMk cId="2906605645" sldId="1751"/>
            <ac:spMk id="17" creationId="{E5DEDF67-A9DD-4E53-B2E0-BE269FCE3A8A}"/>
          </ac:spMkLst>
        </pc:spChg>
        <pc:picChg chg="del">
          <ac:chgData name="Thijs Geert" userId="71bbdf76-1f78-436b-8a82-e502e1f22064" providerId="ADAL" clId="{6FBFAE4B-7F0E-4CFC-BA35-C32951D2AF83}" dt="2021-02-04T21:16:42.864" v="1123" actId="478"/>
          <ac:picMkLst>
            <pc:docMk/>
            <pc:sldMk cId="2906605645" sldId="1751"/>
            <ac:picMk id="13" creationId="{AF747117-A395-4C75-AED1-4A18BF9D7C68}"/>
          </ac:picMkLst>
        </pc:picChg>
        <pc:picChg chg="add mod ord">
          <ac:chgData name="Thijs Geert" userId="71bbdf76-1f78-436b-8a82-e502e1f22064" providerId="ADAL" clId="{6FBFAE4B-7F0E-4CFC-BA35-C32951D2AF83}" dt="2021-02-04T21:17:21.939" v="1130" actId="1076"/>
          <ac:picMkLst>
            <pc:docMk/>
            <pc:sldMk cId="2906605645" sldId="1751"/>
            <ac:picMk id="14" creationId="{375C2DD7-3E79-4BB8-8F8F-D4463985F364}"/>
          </ac:picMkLst>
        </pc:picChg>
        <pc:cxnChg chg="add mod">
          <ac:chgData name="Thijs Geert" userId="71bbdf76-1f78-436b-8a82-e502e1f22064" providerId="ADAL" clId="{6FBFAE4B-7F0E-4CFC-BA35-C32951D2AF83}" dt="2021-02-04T21:17:35.949" v="1133" actId="14100"/>
          <ac:cxnSpMkLst>
            <pc:docMk/>
            <pc:sldMk cId="2906605645" sldId="1751"/>
            <ac:cxnSpMk id="8" creationId="{0648987D-ADE1-497A-A413-1F5333C71429}"/>
          </ac:cxnSpMkLst>
        </pc:cxnChg>
        <pc:cxnChg chg="add del mod">
          <ac:chgData name="Thijs Geert" userId="71bbdf76-1f78-436b-8a82-e502e1f22064" providerId="ADAL" clId="{6FBFAE4B-7F0E-4CFC-BA35-C32951D2AF83}" dt="2021-02-04T21:16:06.377" v="1122" actId="478"/>
          <ac:cxnSpMkLst>
            <pc:docMk/>
            <pc:sldMk cId="2906605645" sldId="1751"/>
            <ac:cxnSpMk id="18" creationId="{D20DE10E-A4BF-4039-B8AC-8331A3145DD0}"/>
          </ac:cxnSpMkLst>
        </pc:cxnChg>
        <pc:cxnChg chg="add del">
          <ac:chgData name="Thijs Geert" userId="71bbdf76-1f78-436b-8a82-e502e1f22064" providerId="ADAL" clId="{6FBFAE4B-7F0E-4CFC-BA35-C32951D2AF83}" dt="2021-02-04T21:16:46.249" v="1125"/>
          <ac:cxnSpMkLst>
            <pc:docMk/>
            <pc:sldMk cId="2906605645" sldId="1751"/>
            <ac:cxnSpMk id="19" creationId="{7B8534CA-4229-45C7-9BFE-B1AC1C0568C5}"/>
          </ac:cxnSpMkLst>
        </pc:cxnChg>
      </pc:sldChg>
      <pc:sldChg chg="addSp delSp modSp add del">
        <pc:chgData name="Thijs Geert" userId="71bbdf76-1f78-436b-8a82-e502e1f22064" providerId="ADAL" clId="{6FBFAE4B-7F0E-4CFC-BA35-C32951D2AF83}" dt="2021-02-04T21:44:57.649" v="1293" actId="2696"/>
        <pc:sldMkLst>
          <pc:docMk/>
          <pc:sldMk cId="1970458839" sldId="1752"/>
        </pc:sldMkLst>
        <pc:spChg chg="mod">
          <ac:chgData name="Thijs Geert" userId="71bbdf76-1f78-436b-8a82-e502e1f22064" providerId="ADAL" clId="{6FBFAE4B-7F0E-4CFC-BA35-C32951D2AF83}" dt="2021-02-04T21:24:25.286" v="1168" actId="20577"/>
          <ac:spMkLst>
            <pc:docMk/>
            <pc:sldMk cId="1970458839" sldId="1752"/>
            <ac:spMk id="5" creationId="{5E686D0D-0DAF-4F5E-9A5F-8D76302A02F3}"/>
          </ac:spMkLst>
        </pc:spChg>
        <pc:spChg chg="del">
          <ac:chgData name="Thijs Geert" userId="71bbdf76-1f78-436b-8a82-e502e1f22064" providerId="ADAL" clId="{6FBFAE4B-7F0E-4CFC-BA35-C32951D2AF83}" dt="2021-02-04T21:24:32.923" v="1169" actId="478"/>
          <ac:spMkLst>
            <pc:docMk/>
            <pc:sldMk cId="1970458839" sldId="1752"/>
            <ac:spMk id="7" creationId="{6F40CA53-5748-457E-A46C-9AA6FD8388C4}"/>
          </ac:spMkLst>
        </pc:spChg>
        <pc:spChg chg="add mod">
          <ac:chgData name="Thijs Geert" userId="71bbdf76-1f78-436b-8a82-e502e1f22064" providerId="ADAL" clId="{6FBFAE4B-7F0E-4CFC-BA35-C32951D2AF83}" dt="2021-02-04T21:24:58.941" v="1174" actId="1076"/>
          <ac:spMkLst>
            <pc:docMk/>
            <pc:sldMk cId="1970458839" sldId="1752"/>
            <ac:spMk id="9" creationId="{9B58D866-EB9B-4DB4-83CF-DE335130FA05}"/>
          </ac:spMkLst>
        </pc:spChg>
        <pc:spChg chg="del">
          <ac:chgData name="Thijs Geert" userId="71bbdf76-1f78-436b-8a82-e502e1f22064" providerId="ADAL" clId="{6FBFAE4B-7F0E-4CFC-BA35-C32951D2AF83}" dt="2021-02-04T21:24:51.356" v="1173" actId="478"/>
          <ac:spMkLst>
            <pc:docMk/>
            <pc:sldMk cId="1970458839" sldId="1752"/>
            <ac:spMk id="15" creationId="{34E69037-893D-435B-8880-6B33468BF1D9}"/>
          </ac:spMkLst>
        </pc:spChg>
        <pc:picChg chg="del">
          <ac:chgData name="Thijs Geert" userId="71bbdf76-1f78-436b-8a82-e502e1f22064" providerId="ADAL" clId="{6FBFAE4B-7F0E-4CFC-BA35-C32951D2AF83}" dt="2021-02-04T21:24:36.057" v="1170" actId="478"/>
          <ac:picMkLst>
            <pc:docMk/>
            <pc:sldMk cId="1970458839" sldId="1752"/>
            <ac:picMk id="6" creationId="{9167E212-47C7-4A09-8C80-286CAF750BB1}"/>
          </ac:picMkLst>
        </pc:picChg>
        <pc:picChg chg="mod">
          <ac:chgData name="Thijs Geert" userId="71bbdf76-1f78-436b-8a82-e502e1f22064" providerId="ADAL" clId="{6FBFAE4B-7F0E-4CFC-BA35-C32951D2AF83}" dt="2021-02-04T21:24:58.941" v="1174" actId="1076"/>
          <ac:picMkLst>
            <pc:docMk/>
            <pc:sldMk cId="1970458839" sldId="1752"/>
            <ac:picMk id="14" creationId="{375C2DD7-3E79-4BB8-8F8F-D4463985F364}"/>
          </ac:picMkLst>
        </pc:picChg>
        <pc:cxnChg chg="del mod">
          <ac:chgData name="Thijs Geert" userId="71bbdf76-1f78-436b-8a82-e502e1f22064" providerId="ADAL" clId="{6FBFAE4B-7F0E-4CFC-BA35-C32951D2AF83}" dt="2021-02-04T21:24:49.746" v="1172" actId="478"/>
          <ac:cxnSpMkLst>
            <pc:docMk/>
            <pc:sldMk cId="1970458839" sldId="1752"/>
            <ac:cxnSpMk id="8" creationId="{0648987D-ADE1-497A-A413-1F5333C71429}"/>
          </ac:cxnSpMkLst>
        </pc:cxnChg>
      </pc:sldChg>
      <pc:sldChg chg="addSp delSp modSp add">
        <pc:chgData name="Thijs Geert" userId="71bbdf76-1f78-436b-8a82-e502e1f22064" providerId="ADAL" clId="{6FBFAE4B-7F0E-4CFC-BA35-C32951D2AF83}" dt="2021-02-05T08:56:33.663" v="1564" actId="1076"/>
        <pc:sldMkLst>
          <pc:docMk/>
          <pc:sldMk cId="1869236122" sldId="1753"/>
        </pc:sldMkLst>
        <pc:spChg chg="mod">
          <ac:chgData name="Thijs Geert" userId="71bbdf76-1f78-436b-8a82-e502e1f22064" providerId="ADAL" clId="{6FBFAE4B-7F0E-4CFC-BA35-C32951D2AF83}" dt="2021-02-04T21:37:12.673" v="1270" actId="14100"/>
          <ac:spMkLst>
            <pc:docMk/>
            <pc:sldMk cId="1869236122" sldId="1753"/>
            <ac:spMk id="7" creationId="{6F40CA53-5748-457E-A46C-9AA6FD8388C4}"/>
          </ac:spMkLst>
        </pc:spChg>
        <pc:spChg chg="mod">
          <ac:chgData name="Thijs Geert" userId="71bbdf76-1f78-436b-8a82-e502e1f22064" providerId="ADAL" clId="{6FBFAE4B-7F0E-4CFC-BA35-C32951D2AF83}" dt="2021-02-05T08:56:33.663" v="1564" actId="1076"/>
          <ac:spMkLst>
            <pc:docMk/>
            <pc:sldMk cId="1869236122" sldId="1753"/>
            <ac:spMk id="15" creationId="{34E69037-893D-435B-8880-6B33468BF1D9}"/>
          </ac:spMkLst>
        </pc:spChg>
        <pc:spChg chg="add del">
          <ac:chgData name="Thijs Geert" userId="71bbdf76-1f78-436b-8a82-e502e1f22064" providerId="ADAL" clId="{6FBFAE4B-7F0E-4CFC-BA35-C32951D2AF83}" dt="2021-02-04T21:46:48.460" v="1296" actId="478"/>
          <ac:spMkLst>
            <pc:docMk/>
            <pc:sldMk cId="1869236122" sldId="1753"/>
            <ac:spMk id="17" creationId="{F1693D56-8CE5-45DC-87AB-9A26A81CA647}"/>
          </ac:spMkLst>
        </pc:spChg>
        <pc:picChg chg="mod">
          <ac:chgData name="Thijs Geert" userId="71bbdf76-1f78-436b-8a82-e502e1f22064" providerId="ADAL" clId="{6FBFAE4B-7F0E-4CFC-BA35-C32951D2AF83}" dt="2021-02-05T08:56:33.663" v="1564" actId="1076"/>
          <ac:picMkLst>
            <pc:docMk/>
            <pc:sldMk cId="1869236122" sldId="1753"/>
            <ac:picMk id="6" creationId="{9167E212-47C7-4A09-8C80-286CAF750BB1}"/>
          </ac:picMkLst>
        </pc:picChg>
        <pc:picChg chg="add mod ord">
          <ac:chgData name="Thijs Geert" userId="71bbdf76-1f78-436b-8a82-e502e1f22064" providerId="ADAL" clId="{6FBFAE4B-7F0E-4CFC-BA35-C32951D2AF83}" dt="2021-02-04T21:37:05.254" v="1268" actId="1076"/>
          <ac:picMkLst>
            <pc:docMk/>
            <pc:sldMk cId="1869236122" sldId="1753"/>
            <ac:picMk id="9" creationId="{6F37055B-9EA7-43D0-BF9B-F1E1F82FC9D0}"/>
          </ac:picMkLst>
        </pc:picChg>
        <pc:picChg chg="del">
          <ac:chgData name="Thijs Geert" userId="71bbdf76-1f78-436b-8a82-e502e1f22064" providerId="ADAL" clId="{6FBFAE4B-7F0E-4CFC-BA35-C32951D2AF83}" dt="2021-02-04T21:36:35.555" v="1262" actId="478"/>
          <ac:picMkLst>
            <pc:docMk/>
            <pc:sldMk cId="1869236122" sldId="1753"/>
            <ac:picMk id="14" creationId="{375C2DD7-3E79-4BB8-8F8F-D4463985F364}"/>
          </ac:picMkLst>
        </pc:picChg>
        <pc:picChg chg="add del">
          <ac:chgData name="Thijs Geert" userId="71bbdf76-1f78-436b-8a82-e502e1f22064" providerId="ADAL" clId="{6FBFAE4B-7F0E-4CFC-BA35-C32951D2AF83}" dt="2021-02-04T21:46:50.452" v="1297" actId="478"/>
          <ac:picMkLst>
            <pc:docMk/>
            <pc:sldMk cId="1869236122" sldId="1753"/>
            <ac:picMk id="16" creationId="{E49CA0E4-3B80-4B80-9D9C-95CE57899CBF}"/>
          </ac:picMkLst>
        </pc:picChg>
        <pc:cxnChg chg="mod">
          <ac:chgData name="Thijs Geert" userId="71bbdf76-1f78-436b-8a82-e502e1f22064" providerId="ADAL" clId="{6FBFAE4B-7F0E-4CFC-BA35-C32951D2AF83}" dt="2021-02-05T08:56:33.663" v="1564" actId="1076"/>
          <ac:cxnSpMkLst>
            <pc:docMk/>
            <pc:sldMk cId="1869236122" sldId="1753"/>
            <ac:cxnSpMk id="8" creationId="{0648987D-ADE1-497A-A413-1F5333C71429}"/>
          </ac:cxnSpMkLst>
        </pc:cxnChg>
      </pc:sldChg>
      <pc:sldChg chg="add del">
        <pc:chgData name="Thijs Geert" userId="71bbdf76-1f78-436b-8a82-e502e1f22064" providerId="ADAL" clId="{6FBFAE4B-7F0E-4CFC-BA35-C32951D2AF83}" dt="2021-02-04T21:34:52.057" v="1245"/>
        <pc:sldMkLst>
          <pc:docMk/>
          <pc:sldMk cId="932753855" sldId="1754"/>
        </pc:sldMkLst>
      </pc:sldChg>
      <pc:sldChg chg="addSp delSp modSp add">
        <pc:chgData name="Thijs Geert" userId="71bbdf76-1f78-436b-8a82-e502e1f22064" providerId="ADAL" clId="{6FBFAE4B-7F0E-4CFC-BA35-C32951D2AF83}" dt="2021-02-04T21:47:03.072" v="1301" actId="478"/>
        <pc:sldMkLst>
          <pc:docMk/>
          <pc:sldMk cId="2563112842" sldId="1754"/>
        </pc:sldMkLst>
        <pc:spChg chg="mod">
          <ac:chgData name="Thijs Geert" userId="71bbdf76-1f78-436b-8a82-e502e1f22064" providerId="ADAL" clId="{6FBFAE4B-7F0E-4CFC-BA35-C32951D2AF83}" dt="2021-02-04T21:40:45.218" v="1281" actId="1076"/>
          <ac:spMkLst>
            <pc:docMk/>
            <pc:sldMk cId="2563112842" sldId="1754"/>
            <ac:spMk id="7" creationId="{6F40CA53-5748-457E-A46C-9AA6FD8388C4}"/>
          </ac:spMkLst>
        </pc:spChg>
        <pc:spChg chg="add del mod">
          <ac:chgData name="Thijs Geert" userId="71bbdf76-1f78-436b-8a82-e502e1f22064" providerId="ADAL" clId="{6FBFAE4B-7F0E-4CFC-BA35-C32951D2AF83}" dt="2021-02-04T21:46:59.713" v="1299" actId="478"/>
          <ac:spMkLst>
            <pc:docMk/>
            <pc:sldMk cId="2563112842" sldId="1754"/>
            <ac:spMk id="11" creationId="{499D7952-090E-4BEC-9055-88774C80F58F}"/>
          </ac:spMkLst>
        </pc:spChg>
        <pc:spChg chg="add del mod">
          <ac:chgData name="Thijs Geert" userId="71bbdf76-1f78-436b-8a82-e502e1f22064" providerId="ADAL" clId="{6FBFAE4B-7F0E-4CFC-BA35-C32951D2AF83}" dt="2021-02-04T21:47:03.072" v="1301" actId="478"/>
          <ac:spMkLst>
            <pc:docMk/>
            <pc:sldMk cId="2563112842" sldId="1754"/>
            <ac:spMk id="16" creationId="{39B4EA93-A14A-4DF9-87AF-0FA303DA3921}"/>
          </ac:spMkLst>
        </pc:spChg>
        <pc:picChg chg="mod">
          <ac:chgData name="Thijs Geert" userId="71bbdf76-1f78-436b-8a82-e502e1f22064" providerId="ADAL" clId="{6FBFAE4B-7F0E-4CFC-BA35-C32951D2AF83}" dt="2021-02-04T21:42:32.566" v="1292" actId="1076"/>
          <ac:picMkLst>
            <pc:docMk/>
            <pc:sldMk cId="2563112842" sldId="1754"/>
            <ac:picMk id="6" creationId="{9167E212-47C7-4A09-8C80-286CAF750BB1}"/>
          </ac:picMkLst>
        </pc:picChg>
        <pc:picChg chg="add del mod">
          <ac:chgData name="Thijs Geert" userId="71bbdf76-1f78-436b-8a82-e502e1f22064" providerId="ADAL" clId="{6FBFAE4B-7F0E-4CFC-BA35-C32951D2AF83}" dt="2021-02-04T21:46:58.456" v="1298" actId="478"/>
          <ac:picMkLst>
            <pc:docMk/>
            <pc:sldMk cId="2563112842" sldId="1754"/>
            <ac:picMk id="9" creationId="{CE288CD1-6757-40CA-BFC9-0F5D1019671D}"/>
          </ac:picMkLst>
        </pc:picChg>
        <pc:cxnChg chg="mod">
          <ac:chgData name="Thijs Geert" userId="71bbdf76-1f78-436b-8a82-e502e1f22064" providerId="ADAL" clId="{6FBFAE4B-7F0E-4CFC-BA35-C32951D2AF83}" dt="2021-02-04T21:40:51.477" v="1283" actId="14100"/>
          <ac:cxnSpMkLst>
            <pc:docMk/>
            <pc:sldMk cId="2563112842" sldId="1754"/>
            <ac:cxnSpMk id="8" creationId="{0648987D-ADE1-497A-A413-1F5333C71429}"/>
          </ac:cxnSpMkLst>
        </pc:cxnChg>
        <pc:cxnChg chg="add del mod">
          <ac:chgData name="Thijs Geert" userId="71bbdf76-1f78-436b-8a82-e502e1f22064" providerId="ADAL" clId="{6FBFAE4B-7F0E-4CFC-BA35-C32951D2AF83}" dt="2021-02-04T21:47:01.100" v="1300" actId="478"/>
          <ac:cxnSpMkLst>
            <pc:docMk/>
            <pc:sldMk cId="2563112842" sldId="1754"/>
            <ac:cxnSpMk id="12" creationId="{D55A1635-1648-4AB1-A8BF-3BAD52F7B5F3}"/>
          </ac:cxnSpMkLst>
        </pc:cxnChg>
      </pc:sldChg>
      <pc:sldChg chg="addSp delSp modSp add">
        <pc:chgData name="Thijs Geert" userId="71bbdf76-1f78-436b-8a82-e502e1f22064" providerId="ADAL" clId="{6FBFAE4B-7F0E-4CFC-BA35-C32951D2AF83}" dt="2021-02-04T21:49:27.868" v="1327" actId="1076"/>
        <pc:sldMkLst>
          <pc:docMk/>
          <pc:sldMk cId="3565586220" sldId="1755"/>
        </pc:sldMkLst>
        <pc:spChg chg="mod">
          <ac:chgData name="Thijs Geert" userId="71bbdf76-1f78-436b-8a82-e502e1f22064" providerId="ADAL" clId="{6FBFAE4B-7F0E-4CFC-BA35-C32951D2AF83}" dt="2021-02-04T21:48:38.387" v="1317" actId="20577"/>
          <ac:spMkLst>
            <pc:docMk/>
            <pc:sldMk cId="3565586220" sldId="1755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4T21:49:04.339" v="1323" actId="14100"/>
          <ac:spMkLst>
            <pc:docMk/>
            <pc:sldMk cId="3565586220" sldId="1755"/>
            <ac:spMk id="7" creationId="{6F40CA53-5748-457E-A46C-9AA6FD8388C4}"/>
          </ac:spMkLst>
        </pc:spChg>
        <pc:picChg chg="del mod">
          <ac:chgData name="Thijs Geert" userId="71bbdf76-1f78-436b-8a82-e502e1f22064" providerId="ADAL" clId="{6FBFAE4B-7F0E-4CFC-BA35-C32951D2AF83}" dt="2021-02-04T21:49:06.828" v="1324" actId="478"/>
          <ac:picMkLst>
            <pc:docMk/>
            <pc:sldMk cId="3565586220" sldId="1755"/>
            <ac:picMk id="2" creationId="{21FD108A-7679-4CC1-B469-00F48266BCFE}"/>
          </ac:picMkLst>
        </pc:picChg>
        <pc:picChg chg="mod">
          <ac:chgData name="Thijs Geert" userId="71bbdf76-1f78-436b-8a82-e502e1f22064" providerId="ADAL" clId="{6FBFAE4B-7F0E-4CFC-BA35-C32951D2AF83}" dt="2021-02-04T21:48:55.133" v="1320" actId="14100"/>
          <ac:picMkLst>
            <pc:docMk/>
            <pc:sldMk cId="3565586220" sldId="1755"/>
            <ac:picMk id="4" creationId="{31E32DE6-78DE-486F-B7E0-6E28AC23B24D}"/>
          </ac:picMkLst>
        </pc:picChg>
        <pc:picChg chg="add mod">
          <ac:chgData name="Thijs Geert" userId="71bbdf76-1f78-436b-8a82-e502e1f22064" providerId="ADAL" clId="{6FBFAE4B-7F0E-4CFC-BA35-C32951D2AF83}" dt="2021-02-04T21:49:27.868" v="1327" actId="1076"/>
          <ac:picMkLst>
            <pc:docMk/>
            <pc:sldMk cId="3565586220" sldId="1755"/>
            <ac:picMk id="6" creationId="{63C1DE93-CF0F-42B5-94AC-252ACFF5950A}"/>
          </ac:picMkLst>
        </pc:picChg>
      </pc:sldChg>
      <pc:sldChg chg="add ord">
        <pc:chgData name="Thijs Geert" userId="71bbdf76-1f78-436b-8a82-e502e1f22064" providerId="ADAL" clId="{6FBFAE4B-7F0E-4CFC-BA35-C32951D2AF83}" dt="2021-02-04T21:53:59.671" v="1349"/>
        <pc:sldMkLst>
          <pc:docMk/>
          <pc:sldMk cId="1340471172" sldId="1756"/>
        </pc:sldMkLst>
      </pc:sldChg>
      <pc:sldChg chg="add">
        <pc:chgData name="Thijs Geert" userId="71bbdf76-1f78-436b-8a82-e502e1f22064" providerId="ADAL" clId="{6FBFAE4B-7F0E-4CFC-BA35-C32951D2AF83}" dt="2021-02-04T21:54:24.932" v="1350"/>
        <pc:sldMkLst>
          <pc:docMk/>
          <pc:sldMk cId="1708850591" sldId="1757"/>
        </pc:sldMkLst>
      </pc:sldChg>
      <pc:sldChg chg="add ord">
        <pc:chgData name="Thijs Geert" userId="71bbdf76-1f78-436b-8a82-e502e1f22064" providerId="ADAL" clId="{6FBFAE4B-7F0E-4CFC-BA35-C32951D2AF83}" dt="2021-02-04T21:54:51.642" v="1352"/>
        <pc:sldMkLst>
          <pc:docMk/>
          <pc:sldMk cId="3256796683" sldId="1758"/>
        </pc:sldMkLst>
      </pc:sldChg>
      <pc:sldChg chg="add">
        <pc:chgData name="Thijs Geert" userId="71bbdf76-1f78-436b-8a82-e502e1f22064" providerId="ADAL" clId="{6FBFAE4B-7F0E-4CFC-BA35-C32951D2AF83}" dt="2021-02-04T21:58:45.958" v="1354"/>
        <pc:sldMkLst>
          <pc:docMk/>
          <pc:sldMk cId="1060618758" sldId="1759"/>
        </pc:sldMkLst>
      </pc:sldChg>
      <pc:sldChg chg="modSp add">
        <pc:chgData name="Thijs Geert" userId="71bbdf76-1f78-436b-8a82-e502e1f22064" providerId="ADAL" clId="{6FBFAE4B-7F0E-4CFC-BA35-C32951D2AF83}" dt="2021-02-04T22:00:25.284" v="1368" actId="13926"/>
        <pc:sldMkLst>
          <pc:docMk/>
          <pc:sldMk cId="1470467769" sldId="1760"/>
        </pc:sldMkLst>
        <pc:spChg chg="mod">
          <ac:chgData name="Thijs Geert" userId="71bbdf76-1f78-436b-8a82-e502e1f22064" providerId="ADAL" clId="{6FBFAE4B-7F0E-4CFC-BA35-C32951D2AF83}" dt="2021-02-04T22:00:25.284" v="1368" actId="13926"/>
          <ac:spMkLst>
            <pc:docMk/>
            <pc:sldMk cId="1470467769" sldId="1760"/>
            <ac:spMk id="7" creationId="{7265CAAA-CE15-46DA-96D2-C60AE9E87A9A}"/>
          </ac:spMkLst>
        </pc:spChg>
      </pc:sldChg>
      <pc:sldChg chg="modSp add del">
        <pc:chgData name="Thijs Geert" userId="71bbdf76-1f78-436b-8a82-e502e1f22064" providerId="ADAL" clId="{6FBFAE4B-7F0E-4CFC-BA35-C32951D2AF83}" dt="2021-02-04T22:00:13.159" v="1366" actId="2696"/>
        <pc:sldMkLst>
          <pc:docMk/>
          <pc:sldMk cId="1828179685" sldId="1760"/>
        </pc:sldMkLst>
        <pc:spChg chg="mod">
          <ac:chgData name="Thijs Geert" userId="71bbdf76-1f78-436b-8a82-e502e1f22064" providerId="ADAL" clId="{6FBFAE4B-7F0E-4CFC-BA35-C32951D2AF83}" dt="2021-02-04T21:59:11.260" v="1364" actId="20577"/>
          <ac:spMkLst>
            <pc:docMk/>
            <pc:sldMk cId="1828179685" sldId="1760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6FBFAE4B-7F0E-4CFC-BA35-C32951D2AF83}" dt="2021-02-04T22:00:53.231" v="1371" actId="13926"/>
        <pc:sldMkLst>
          <pc:docMk/>
          <pc:sldMk cId="3453243292" sldId="1761"/>
        </pc:sldMkLst>
        <pc:spChg chg="mod">
          <ac:chgData name="Thijs Geert" userId="71bbdf76-1f78-436b-8a82-e502e1f22064" providerId="ADAL" clId="{6FBFAE4B-7F0E-4CFC-BA35-C32951D2AF83}" dt="2021-02-04T22:00:53.231" v="1371" actId="13926"/>
          <ac:spMkLst>
            <pc:docMk/>
            <pc:sldMk cId="3453243292" sldId="1761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6FBFAE4B-7F0E-4CFC-BA35-C32951D2AF83}" dt="2021-02-04T22:01:11.002" v="1373" actId="13926"/>
        <pc:sldMkLst>
          <pc:docMk/>
          <pc:sldMk cId="1024273225" sldId="1762"/>
        </pc:sldMkLst>
        <pc:spChg chg="mod">
          <ac:chgData name="Thijs Geert" userId="71bbdf76-1f78-436b-8a82-e502e1f22064" providerId="ADAL" clId="{6FBFAE4B-7F0E-4CFC-BA35-C32951D2AF83}" dt="2021-02-04T22:01:11.002" v="1373" actId="13926"/>
          <ac:spMkLst>
            <pc:docMk/>
            <pc:sldMk cId="1024273225" sldId="1762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6FBFAE4B-7F0E-4CFC-BA35-C32951D2AF83}" dt="2021-02-04T22:01:23.093" v="1375" actId="13926"/>
        <pc:sldMkLst>
          <pc:docMk/>
          <pc:sldMk cId="2504771458" sldId="1763"/>
        </pc:sldMkLst>
        <pc:spChg chg="mod">
          <ac:chgData name="Thijs Geert" userId="71bbdf76-1f78-436b-8a82-e502e1f22064" providerId="ADAL" clId="{6FBFAE4B-7F0E-4CFC-BA35-C32951D2AF83}" dt="2021-02-04T22:01:23.093" v="1375" actId="13926"/>
          <ac:spMkLst>
            <pc:docMk/>
            <pc:sldMk cId="2504771458" sldId="1763"/>
            <ac:spMk id="7" creationId="{7265CAAA-CE15-46DA-96D2-C60AE9E87A9A}"/>
          </ac:spMkLst>
        </pc:spChg>
      </pc:sldChg>
      <pc:sldChg chg="addSp delSp modSp add ord">
        <pc:chgData name="Thijs Geert" userId="71bbdf76-1f78-436b-8a82-e502e1f22064" providerId="ADAL" clId="{6FBFAE4B-7F0E-4CFC-BA35-C32951D2AF83}" dt="2021-02-05T08:43:38.995" v="1478"/>
        <pc:sldMkLst>
          <pc:docMk/>
          <pc:sldMk cId="3339599459" sldId="1764"/>
        </pc:sldMkLst>
        <pc:spChg chg="mod">
          <ac:chgData name="Thijs Geert" userId="71bbdf76-1f78-436b-8a82-e502e1f22064" providerId="ADAL" clId="{6FBFAE4B-7F0E-4CFC-BA35-C32951D2AF83}" dt="2021-02-05T08:36:05.348" v="1436" actId="20577"/>
          <ac:spMkLst>
            <pc:docMk/>
            <pc:sldMk cId="3339599459" sldId="1764"/>
            <ac:spMk id="5" creationId="{5E686D0D-0DAF-4F5E-9A5F-8D76302A02F3}"/>
          </ac:spMkLst>
        </pc:spChg>
        <pc:spChg chg="add mod">
          <ac:chgData name="Thijs Geert" userId="71bbdf76-1f78-436b-8a82-e502e1f22064" providerId="ADAL" clId="{6FBFAE4B-7F0E-4CFC-BA35-C32951D2AF83}" dt="2021-02-05T08:43:28.565" v="1476" actId="1076"/>
          <ac:spMkLst>
            <pc:docMk/>
            <pc:sldMk cId="3339599459" sldId="1764"/>
            <ac:spMk id="7" creationId="{890724CE-40AB-4D11-B09A-0FA4CA4566CE}"/>
          </ac:spMkLst>
        </pc:spChg>
        <pc:picChg chg="add mod">
          <ac:chgData name="Thijs Geert" userId="71bbdf76-1f78-436b-8a82-e502e1f22064" providerId="ADAL" clId="{6FBFAE4B-7F0E-4CFC-BA35-C32951D2AF83}" dt="2021-02-05T08:43:25.280" v="1475" actId="1076"/>
          <ac:picMkLst>
            <pc:docMk/>
            <pc:sldMk cId="3339599459" sldId="1764"/>
            <ac:picMk id="2" creationId="{6B60F19A-D1C5-4CB9-9132-8F1996AE37DA}"/>
          </ac:picMkLst>
        </pc:picChg>
        <pc:picChg chg="del">
          <ac:chgData name="Thijs Geert" userId="71bbdf76-1f78-436b-8a82-e502e1f22064" providerId="ADAL" clId="{6FBFAE4B-7F0E-4CFC-BA35-C32951D2AF83}" dt="2021-02-05T08:34:51.409" v="1411" actId="478"/>
          <ac:picMkLst>
            <pc:docMk/>
            <pc:sldMk cId="3339599459" sldId="1764"/>
            <ac:picMk id="4" creationId="{FEC26491-7ACE-4DCD-AC18-4ED5B06FF453}"/>
          </ac:picMkLst>
        </pc:picChg>
        <pc:picChg chg="add mod">
          <ac:chgData name="Thijs Geert" userId="71bbdf76-1f78-436b-8a82-e502e1f22064" providerId="ADAL" clId="{6FBFAE4B-7F0E-4CFC-BA35-C32951D2AF83}" dt="2021-02-05T08:35:54.764" v="1419" actId="1076"/>
          <ac:picMkLst>
            <pc:docMk/>
            <pc:sldMk cId="3339599459" sldId="1764"/>
            <ac:picMk id="6" creationId="{9792C7A9-4E3F-4986-95D7-85CE6ACBA61B}"/>
          </ac:picMkLst>
        </pc:picChg>
      </pc:sldChg>
      <pc:sldChg chg="addSp delSp modSp add">
        <pc:chgData name="Thijs Geert" userId="71bbdf76-1f78-436b-8a82-e502e1f22064" providerId="ADAL" clId="{6FBFAE4B-7F0E-4CFC-BA35-C32951D2AF83}" dt="2021-02-05T08:49:23.365" v="1515" actId="14100"/>
        <pc:sldMkLst>
          <pc:docMk/>
          <pc:sldMk cId="2566620276" sldId="1765"/>
        </pc:sldMkLst>
        <pc:spChg chg="del">
          <ac:chgData name="Thijs Geert" userId="71bbdf76-1f78-436b-8a82-e502e1f22064" providerId="ADAL" clId="{6FBFAE4B-7F0E-4CFC-BA35-C32951D2AF83}" dt="2021-02-05T08:39:10.818" v="1443" actId="478"/>
          <ac:spMkLst>
            <pc:docMk/>
            <pc:sldMk cId="2566620276" sldId="1765"/>
            <ac:spMk id="7" creationId="{890724CE-40AB-4D11-B09A-0FA4CA4566CE}"/>
          </ac:spMkLst>
        </pc:spChg>
        <pc:spChg chg="add mod">
          <ac:chgData name="Thijs Geert" userId="71bbdf76-1f78-436b-8a82-e502e1f22064" providerId="ADAL" clId="{6FBFAE4B-7F0E-4CFC-BA35-C32951D2AF83}" dt="2021-02-05T08:48:00.329" v="1510" actId="1076"/>
          <ac:spMkLst>
            <pc:docMk/>
            <pc:sldMk cId="2566620276" sldId="1765"/>
            <ac:spMk id="8" creationId="{AA5EC0D4-3DEA-43D6-98DF-4F14D4545A64}"/>
          </ac:spMkLst>
        </pc:spChg>
        <pc:spChg chg="add mod">
          <ac:chgData name="Thijs Geert" userId="71bbdf76-1f78-436b-8a82-e502e1f22064" providerId="ADAL" clId="{6FBFAE4B-7F0E-4CFC-BA35-C32951D2AF83}" dt="2021-02-05T08:49:16.655" v="1514" actId="14100"/>
          <ac:spMkLst>
            <pc:docMk/>
            <pc:sldMk cId="2566620276" sldId="1765"/>
            <ac:spMk id="10" creationId="{631D0993-8E6D-4B3D-B0D9-C122360653F7}"/>
          </ac:spMkLst>
        </pc:spChg>
        <pc:picChg chg="del">
          <ac:chgData name="Thijs Geert" userId="71bbdf76-1f78-436b-8a82-e502e1f22064" providerId="ADAL" clId="{6FBFAE4B-7F0E-4CFC-BA35-C32951D2AF83}" dt="2021-02-05T08:39:09.424" v="1442" actId="478"/>
          <ac:picMkLst>
            <pc:docMk/>
            <pc:sldMk cId="2566620276" sldId="1765"/>
            <ac:picMk id="2" creationId="{6B60F19A-D1C5-4CB9-9132-8F1996AE37DA}"/>
          </ac:picMkLst>
        </pc:picChg>
        <pc:picChg chg="add mod">
          <ac:chgData name="Thijs Geert" userId="71bbdf76-1f78-436b-8a82-e502e1f22064" providerId="ADAL" clId="{6FBFAE4B-7F0E-4CFC-BA35-C32951D2AF83}" dt="2021-02-05T08:46:34.101" v="1499" actId="1076"/>
          <ac:picMkLst>
            <pc:docMk/>
            <pc:sldMk cId="2566620276" sldId="1765"/>
            <ac:picMk id="4" creationId="{E17B0923-CA03-4F20-84C5-0DD9E88F9685}"/>
          </ac:picMkLst>
        </pc:picChg>
        <pc:picChg chg="del">
          <ac:chgData name="Thijs Geert" userId="71bbdf76-1f78-436b-8a82-e502e1f22064" providerId="ADAL" clId="{6FBFAE4B-7F0E-4CFC-BA35-C32951D2AF83}" dt="2021-02-05T08:39:08.105" v="1441" actId="478"/>
          <ac:picMkLst>
            <pc:docMk/>
            <pc:sldMk cId="2566620276" sldId="1765"/>
            <ac:picMk id="6" creationId="{9792C7A9-4E3F-4986-95D7-85CE6ACBA61B}"/>
          </ac:picMkLst>
        </pc:picChg>
        <pc:picChg chg="add mod">
          <ac:chgData name="Thijs Geert" userId="71bbdf76-1f78-436b-8a82-e502e1f22064" providerId="ADAL" clId="{6FBFAE4B-7F0E-4CFC-BA35-C32951D2AF83}" dt="2021-02-05T08:49:06.622" v="1512" actId="1076"/>
          <ac:picMkLst>
            <pc:docMk/>
            <pc:sldMk cId="2566620276" sldId="1765"/>
            <ac:picMk id="9" creationId="{1272BC1D-D592-4DCF-9912-E876D94BCD8A}"/>
          </ac:picMkLst>
        </pc:picChg>
        <pc:cxnChg chg="add mod">
          <ac:chgData name="Thijs Geert" userId="71bbdf76-1f78-436b-8a82-e502e1f22064" providerId="ADAL" clId="{6FBFAE4B-7F0E-4CFC-BA35-C32951D2AF83}" dt="2021-02-05T08:49:23.365" v="1515" actId="14100"/>
          <ac:cxnSpMkLst>
            <pc:docMk/>
            <pc:sldMk cId="2566620276" sldId="1765"/>
            <ac:cxnSpMk id="11" creationId="{6C4C7E4D-DE7B-4762-906B-455BE00922DD}"/>
          </ac:cxnSpMkLst>
        </pc:cxnChg>
      </pc:sldChg>
      <pc:sldChg chg="addSp delSp modSp add del ord">
        <pc:chgData name="Thijs Geert" userId="71bbdf76-1f78-436b-8a82-e502e1f22064" providerId="ADAL" clId="{6FBFAE4B-7F0E-4CFC-BA35-C32951D2AF83}" dt="2021-02-05T08:44:25.757" v="1493" actId="2696"/>
        <pc:sldMkLst>
          <pc:docMk/>
          <pc:sldMk cId="3281957652" sldId="1766"/>
        </pc:sldMkLst>
        <pc:spChg chg="mod">
          <ac:chgData name="Thijs Geert" userId="71bbdf76-1f78-436b-8a82-e502e1f22064" providerId="ADAL" clId="{6FBFAE4B-7F0E-4CFC-BA35-C32951D2AF83}" dt="2021-02-05T08:41:37.214" v="1462" actId="20577"/>
          <ac:spMkLst>
            <pc:docMk/>
            <pc:sldMk cId="3281957652" sldId="1766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5T08:41:50.647" v="1464" actId="14100"/>
          <ac:spMkLst>
            <pc:docMk/>
            <pc:sldMk cId="3281957652" sldId="1766"/>
            <ac:spMk id="7" creationId="{890724CE-40AB-4D11-B09A-0FA4CA4566CE}"/>
          </ac:spMkLst>
        </pc:spChg>
        <pc:picChg chg="add mod">
          <ac:chgData name="Thijs Geert" userId="71bbdf76-1f78-436b-8a82-e502e1f22064" providerId="ADAL" clId="{6FBFAE4B-7F0E-4CFC-BA35-C32951D2AF83}" dt="2021-02-05T08:43:09.613" v="1473" actId="14100"/>
          <ac:picMkLst>
            <pc:docMk/>
            <pc:sldMk cId="3281957652" sldId="1766"/>
            <ac:picMk id="4" creationId="{B67AC4B3-79D6-4845-B3C5-4980960E0A4D}"/>
          </ac:picMkLst>
        </pc:picChg>
        <pc:picChg chg="del">
          <ac:chgData name="Thijs Geert" userId="71bbdf76-1f78-436b-8a82-e502e1f22064" providerId="ADAL" clId="{6FBFAE4B-7F0E-4CFC-BA35-C32951D2AF83}" dt="2021-02-05T08:41:56.441" v="1465" actId="478"/>
          <ac:picMkLst>
            <pc:docMk/>
            <pc:sldMk cId="3281957652" sldId="1766"/>
            <ac:picMk id="6" creationId="{9792C7A9-4E3F-4986-95D7-85CE6ACBA61B}"/>
          </ac:picMkLst>
        </pc:picChg>
      </pc:sldChg>
      <pc:sldChg chg="addSp delSp modSp add ord">
        <pc:chgData name="Thijs Geert" userId="71bbdf76-1f78-436b-8a82-e502e1f22064" providerId="ADAL" clId="{6FBFAE4B-7F0E-4CFC-BA35-C32951D2AF83}" dt="2021-02-05T08:44:48.532" v="1495" actId="14100"/>
        <pc:sldMkLst>
          <pc:docMk/>
          <pc:sldMk cId="1031133697" sldId="1767"/>
        </pc:sldMkLst>
        <pc:spChg chg="mod">
          <ac:chgData name="Thijs Geert" userId="71bbdf76-1f78-436b-8a82-e502e1f22064" providerId="ADAL" clId="{6FBFAE4B-7F0E-4CFC-BA35-C32951D2AF83}" dt="2021-02-05T08:43:53.976" v="1488" actId="20577"/>
          <ac:spMkLst>
            <pc:docMk/>
            <pc:sldMk cId="1031133697" sldId="1767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5T08:44:48.532" v="1495" actId="14100"/>
          <ac:spMkLst>
            <pc:docMk/>
            <pc:sldMk cId="1031133697" sldId="1767"/>
            <ac:spMk id="7" creationId="{890724CE-40AB-4D11-B09A-0FA4CA4566CE}"/>
          </ac:spMkLst>
        </pc:spChg>
        <pc:picChg chg="del">
          <ac:chgData name="Thijs Geert" userId="71bbdf76-1f78-436b-8a82-e502e1f22064" providerId="ADAL" clId="{6FBFAE4B-7F0E-4CFC-BA35-C32951D2AF83}" dt="2021-02-05T08:43:56.761" v="1489" actId="478"/>
          <ac:picMkLst>
            <pc:docMk/>
            <pc:sldMk cId="1031133697" sldId="1767"/>
            <ac:picMk id="6" creationId="{9792C7A9-4E3F-4986-95D7-85CE6ACBA61B}"/>
          </ac:picMkLst>
        </pc:picChg>
        <pc:picChg chg="add mod">
          <ac:chgData name="Thijs Geert" userId="71bbdf76-1f78-436b-8a82-e502e1f22064" providerId="ADAL" clId="{6FBFAE4B-7F0E-4CFC-BA35-C32951D2AF83}" dt="2021-02-05T08:44:11.594" v="1491" actId="1076"/>
          <ac:picMkLst>
            <pc:docMk/>
            <pc:sldMk cId="1031133697" sldId="1767"/>
            <ac:picMk id="8" creationId="{EAF826B9-4E4E-4851-81B9-60E952C07E9F}"/>
          </ac:picMkLst>
        </pc:picChg>
      </pc:sldChg>
      <pc:sldChg chg="addSp delSp modSp add">
        <pc:chgData name="Thijs Geert" userId="71bbdf76-1f78-436b-8a82-e502e1f22064" providerId="ADAL" clId="{6FBFAE4B-7F0E-4CFC-BA35-C32951D2AF83}" dt="2021-02-05T10:11:16.190" v="1784" actId="1076"/>
        <pc:sldMkLst>
          <pc:docMk/>
          <pc:sldMk cId="842774877" sldId="1768"/>
        </pc:sldMkLst>
        <pc:spChg chg="mod">
          <ac:chgData name="Thijs Geert" userId="71bbdf76-1f78-436b-8a82-e502e1f22064" providerId="ADAL" clId="{6FBFAE4B-7F0E-4CFC-BA35-C32951D2AF83}" dt="2021-02-05T10:08:53.819" v="1654" actId="20577"/>
          <ac:spMkLst>
            <pc:docMk/>
            <pc:sldMk cId="842774877" sldId="1768"/>
            <ac:spMk id="3" creationId="{CC680D7E-7331-4C47-BF93-9F27C7963598}"/>
          </ac:spMkLst>
        </pc:spChg>
        <pc:spChg chg="add del mod">
          <ac:chgData name="Thijs Geert" userId="71bbdf76-1f78-436b-8a82-e502e1f22064" providerId="ADAL" clId="{6FBFAE4B-7F0E-4CFC-BA35-C32951D2AF83}" dt="2021-02-05T09:02:22.189" v="1571" actId="478"/>
          <ac:spMkLst>
            <pc:docMk/>
            <pc:sldMk cId="842774877" sldId="1768"/>
            <ac:spMk id="7" creationId="{890724CE-40AB-4D11-B09A-0FA4CA4566CE}"/>
          </ac:spMkLst>
        </pc:spChg>
        <pc:spChg chg="add mod">
          <ac:chgData name="Thijs Geert" userId="71bbdf76-1f78-436b-8a82-e502e1f22064" providerId="ADAL" clId="{6FBFAE4B-7F0E-4CFC-BA35-C32951D2AF83}" dt="2021-02-05T10:06:06.743" v="1621" actId="1076"/>
          <ac:spMkLst>
            <pc:docMk/>
            <pc:sldMk cId="842774877" sldId="1768"/>
            <ac:spMk id="14" creationId="{182769A8-6CC4-483D-BC80-0E488EBBE4A1}"/>
          </ac:spMkLst>
        </pc:spChg>
        <pc:spChg chg="add del mod">
          <ac:chgData name="Thijs Geert" userId="71bbdf76-1f78-436b-8a82-e502e1f22064" providerId="ADAL" clId="{6FBFAE4B-7F0E-4CFC-BA35-C32951D2AF83}" dt="2021-02-05T10:06:06.743" v="1621" actId="1076"/>
          <ac:spMkLst>
            <pc:docMk/>
            <pc:sldMk cId="842774877" sldId="1768"/>
            <ac:spMk id="19" creationId="{4EE50CD3-538E-4826-878C-04DE44D08670}"/>
          </ac:spMkLst>
        </pc:spChg>
        <pc:spChg chg="add mod">
          <ac:chgData name="Thijs Geert" userId="71bbdf76-1f78-436b-8a82-e502e1f22064" providerId="ADAL" clId="{6FBFAE4B-7F0E-4CFC-BA35-C32951D2AF83}" dt="2021-02-05T10:11:16.190" v="1784" actId="1076"/>
          <ac:spMkLst>
            <pc:docMk/>
            <pc:sldMk cId="842774877" sldId="1768"/>
            <ac:spMk id="37" creationId="{1D24858A-CA4E-4F3E-A949-35D06CEE1589}"/>
          </ac:spMkLst>
        </pc:spChg>
        <pc:picChg chg="del">
          <ac:chgData name="Thijs Geert" userId="71bbdf76-1f78-436b-8a82-e502e1f22064" providerId="ADAL" clId="{6FBFAE4B-7F0E-4CFC-BA35-C32951D2AF83}" dt="2021-02-05T08:49:58.793" v="1518" actId="478"/>
          <ac:picMkLst>
            <pc:docMk/>
            <pc:sldMk cId="842774877" sldId="1768"/>
            <ac:picMk id="2" creationId="{6B60F19A-D1C5-4CB9-9132-8F1996AE37DA}"/>
          </ac:picMkLst>
        </pc:picChg>
        <pc:picChg chg="add mod">
          <ac:chgData name="Thijs Geert" userId="71bbdf76-1f78-436b-8a82-e502e1f22064" providerId="ADAL" clId="{6FBFAE4B-7F0E-4CFC-BA35-C32951D2AF83}" dt="2021-02-05T10:06:06.743" v="1621" actId="1076"/>
          <ac:picMkLst>
            <pc:docMk/>
            <pc:sldMk cId="842774877" sldId="1768"/>
            <ac:picMk id="4" creationId="{CE64BF66-36A2-474A-88C9-4D4D3B79F071}"/>
          </ac:picMkLst>
        </pc:picChg>
        <pc:picChg chg="del">
          <ac:chgData name="Thijs Geert" userId="71bbdf76-1f78-436b-8a82-e502e1f22064" providerId="ADAL" clId="{6FBFAE4B-7F0E-4CFC-BA35-C32951D2AF83}" dt="2021-02-05T08:49:57.532" v="1517" actId="478"/>
          <ac:picMkLst>
            <pc:docMk/>
            <pc:sldMk cId="842774877" sldId="1768"/>
            <ac:picMk id="8" creationId="{EAF826B9-4E4E-4851-81B9-60E952C07E9F}"/>
          </ac:picMkLst>
        </pc:picChg>
        <pc:picChg chg="add del mod">
          <ac:chgData name="Thijs Geert" userId="71bbdf76-1f78-436b-8a82-e502e1f22064" providerId="ADAL" clId="{6FBFAE4B-7F0E-4CFC-BA35-C32951D2AF83}" dt="2021-02-05T08:51:14.411" v="1528" actId="478"/>
          <ac:picMkLst>
            <pc:docMk/>
            <pc:sldMk cId="842774877" sldId="1768"/>
            <ac:picMk id="9" creationId="{8787807D-3E04-4AB4-9E10-5494607F40A6}"/>
          </ac:picMkLst>
        </pc:picChg>
        <pc:picChg chg="add del ord">
          <ac:chgData name="Thijs Geert" userId="71bbdf76-1f78-436b-8a82-e502e1f22064" providerId="ADAL" clId="{6FBFAE4B-7F0E-4CFC-BA35-C32951D2AF83}" dt="2021-02-05T09:02:19.590" v="1570" actId="478"/>
          <ac:picMkLst>
            <pc:docMk/>
            <pc:sldMk cId="842774877" sldId="1768"/>
            <ac:picMk id="10" creationId="{A04A262B-2ABD-4ECB-AD4F-C5358C9395A6}"/>
          </ac:picMkLst>
        </pc:picChg>
        <pc:picChg chg="add del mod ord">
          <ac:chgData name="Thijs Geert" userId="71bbdf76-1f78-436b-8a82-e502e1f22064" providerId="ADAL" clId="{6FBFAE4B-7F0E-4CFC-BA35-C32951D2AF83}" dt="2021-02-05T10:06:06.743" v="1621" actId="1076"/>
          <ac:picMkLst>
            <pc:docMk/>
            <pc:sldMk cId="842774877" sldId="1768"/>
            <ac:picMk id="16" creationId="{5F007168-B311-4B74-9068-70D4DD5E279A}"/>
          </ac:picMkLst>
        </pc:picChg>
        <pc:picChg chg="add mod">
          <ac:chgData name="Thijs Geert" userId="71bbdf76-1f78-436b-8a82-e502e1f22064" providerId="ADAL" clId="{6FBFAE4B-7F0E-4CFC-BA35-C32951D2AF83}" dt="2021-02-05T10:07:25.442" v="1626" actId="1076"/>
          <ac:picMkLst>
            <pc:docMk/>
            <pc:sldMk cId="842774877" sldId="1768"/>
            <ac:picMk id="35" creationId="{A64FE1D5-51CF-462B-9368-E8F5D93A232A}"/>
          </ac:picMkLst>
        </pc:picChg>
        <pc:picChg chg="add mod">
          <ac:chgData name="Thijs Geert" userId="71bbdf76-1f78-436b-8a82-e502e1f22064" providerId="ADAL" clId="{6FBFAE4B-7F0E-4CFC-BA35-C32951D2AF83}" dt="2021-02-05T10:08:54.350" v="1655" actId="1076"/>
          <ac:picMkLst>
            <pc:docMk/>
            <pc:sldMk cId="842774877" sldId="1768"/>
            <ac:picMk id="36" creationId="{2F58DC7E-A27C-4D2C-A15F-E23AA3705DC7}"/>
          </ac:picMkLst>
        </pc:picChg>
        <pc:cxnChg chg="add del mod">
          <ac:chgData name="Thijs Geert" userId="71bbdf76-1f78-436b-8a82-e502e1f22064" providerId="ADAL" clId="{6FBFAE4B-7F0E-4CFC-BA35-C32951D2AF83}" dt="2021-02-05T09:02:23.865" v="1572" actId="478"/>
          <ac:cxnSpMkLst>
            <pc:docMk/>
            <pc:sldMk cId="842774877" sldId="1768"/>
            <ac:cxnSpMk id="11" creationId="{276F20A9-CE60-45F9-863F-0E80EFDF6102}"/>
          </ac:cxnSpMkLst>
        </pc:cxnChg>
        <pc:cxnChg chg="add mod">
          <ac:chgData name="Thijs Geert" userId="71bbdf76-1f78-436b-8a82-e502e1f22064" providerId="ADAL" clId="{6FBFAE4B-7F0E-4CFC-BA35-C32951D2AF83}" dt="2021-02-05T10:06:06.743" v="1621" actId="1076"/>
          <ac:cxnSpMkLst>
            <pc:docMk/>
            <pc:sldMk cId="842774877" sldId="1768"/>
            <ac:cxnSpMk id="20" creationId="{59CF01ED-29C1-4445-A7F5-D9C16E7998B9}"/>
          </ac:cxnSpMkLst>
        </pc:cxnChg>
      </pc:sldChg>
      <pc:sldChg chg="delSp modSp add ord">
        <pc:chgData name="Thijs Geert" userId="71bbdf76-1f78-436b-8a82-e502e1f22064" providerId="ADAL" clId="{6FBFAE4B-7F0E-4CFC-BA35-C32951D2AF83}" dt="2021-02-05T09:00:20.873" v="1569"/>
        <pc:sldMkLst>
          <pc:docMk/>
          <pc:sldMk cId="1212285688" sldId="1769"/>
        </pc:sldMkLst>
        <pc:spChg chg="mod">
          <ac:chgData name="Thijs Geert" userId="71bbdf76-1f78-436b-8a82-e502e1f22064" providerId="ADAL" clId="{6FBFAE4B-7F0E-4CFC-BA35-C32951D2AF83}" dt="2021-02-05T08:56:20.684" v="1563" actId="1076"/>
          <ac:spMkLst>
            <pc:docMk/>
            <pc:sldMk cId="1212285688" sldId="1769"/>
            <ac:spMk id="14" creationId="{182769A8-6CC4-483D-BC80-0E488EBBE4A1}"/>
          </ac:spMkLst>
        </pc:spChg>
        <pc:spChg chg="del">
          <ac:chgData name="Thijs Geert" userId="71bbdf76-1f78-436b-8a82-e502e1f22064" providerId="ADAL" clId="{6FBFAE4B-7F0E-4CFC-BA35-C32951D2AF83}" dt="2021-02-05T08:56:07.144" v="1561" actId="478"/>
          <ac:spMkLst>
            <pc:docMk/>
            <pc:sldMk cId="1212285688" sldId="1769"/>
            <ac:spMk id="19" creationId="{4EE50CD3-538E-4826-878C-04DE44D08670}"/>
          </ac:spMkLst>
        </pc:spChg>
        <pc:picChg chg="mod">
          <ac:chgData name="Thijs Geert" userId="71bbdf76-1f78-436b-8a82-e502e1f22064" providerId="ADAL" clId="{6FBFAE4B-7F0E-4CFC-BA35-C32951D2AF83}" dt="2021-02-05T08:56:20.684" v="1563" actId="1076"/>
          <ac:picMkLst>
            <pc:docMk/>
            <pc:sldMk cId="1212285688" sldId="1769"/>
            <ac:picMk id="4" creationId="{CE64BF66-36A2-474A-88C9-4D4D3B79F071}"/>
          </ac:picMkLst>
        </pc:picChg>
        <pc:picChg chg="del">
          <ac:chgData name="Thijs Geert" userId="71bbdf76-1f78-436b-8a82-e502e1f22064" providerId="ADAL" clId="{6FBFAE4B-7F0E-4CFC-BA35-C32951D2AF83}" dt="2021-02-05T08:56:07.144" v="1561" actId="478"/>
          <ac:picMkLst>
            <pc:docMk/>
            <pc:sldMk cId="1212285688" sldId="1769"/>
            <ac:picMk id="16" creationId="{5F007168-B311-4B74-9068-70D4DD5E279A}"/>
          </ac:picMkLst>
        </pc:picChg>
        <pc:cxnChg chg="mod">
          <ac:chgData name="Thijs Geert" userId="71bbdf76-1f78-436b-8a82-e502e1f22064" providerId="ADAL" clId="{6FBFAE4B-7F0E-4CFC-BA35-C32951D2AF83}" dt="2021-02-05T08:56:20.684" v="1563" actId="1076"/>
          <ac:cxnSpMkLst>
            <pc:docMk/>
            <pc:sldMk cId="1212285688" sldId="1769"/>
            <ac:cxnSpMk id="11" creationId="{276F20A9-CE60-45F9-863F-0E80EFDF6102}"/>
          </ac:cxnSpMkLst>
        </pc:cxnChg>
        <pc:cxnChg chg="del mod">
          <ac:chgData name="Thijs Geert" userId="71bbdf76-1f78-436b-8a82-e502e1f22064" providerId="ADAL" clId="{6FBFAE4B-7F0E-4CFC-BA35-C32951D2AF83}" dt="2021-02-05T08:56:10.436" v="1562" actId="478"/>
          <ac:cxnSpMkLst>
            <pc:docMk/>
            <pc:sldMk cId="1212285688" sldId="1769"/>
            <ac:cxnSpMk id="20" creationId="{59CF01ED-29C1-4445-A7F5-D9C16E7998B9}"/>
          </ac:cxnSpMkLst>
        </pc:cxnChg>
      </pc:sldChg>
      <pc:sldChg chg="addSp delSp modSp add">
        <pc:chgData name="Thijs Geert" userId="71bbdf76-1f78-436b-8a82-e502e1f22064" providerId="ADAL" clId="{6FBFAE4B-7F0E-4CFC-BA35-C32951D2AF83}" dt="2021-02-05T09:05:28.357" v="1616" actId="1076"/>
        <pc:sldMkLst>
          <pc:docMk/>
          <pc:sldMk cId="3071066073" sldId="1770"/>
        </pc:sldMkLst>
        <pc:spChg chg="mod">
          <ac:chgData name="Thijs Geert" userId="71bbdf76-1f78-436b-8a82-e502e1f22064" providerId="ADAL" clId="{6FBFAE4B-7F0E-4CFC-BA35-C32951D2AF83}" dt="2021-02-05T09:04:24.268" v="1610" actId="20577"/>
          <ac:spMkLst>
            <pc:docMk/>
            <pc:sldMk cId="3071066073" sldId="1770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5T09:04:47.506" v="1613" actId="14100"/>
          <ac:spMkLst>
            <pc:docMk/>
            <pc:sldMk cId="3071066073" sldId="1770"/>
            <ac:spMk id="7" creationId="{890724CE-40AB-4D11-B09A-0FA4CA4566CE}"/>
          </ac:spMkLst>
        </pc:spChg>
        <pc:picChg chg="add mod">
          <ac:chgData name="Thijs Geert" userId="71bbdf76-1f78-436b-8a82-e502e1f22064" providerId="ADAL" clId="{6FBFAE4B-7F0E-4CFC-BA35-C32951D2AF83}" dt="2021-02-05T09:05:28.357" v="1616" actId="1076"/>
          <ac:picMkLst>
            <pc:docMk/>
            <pc:sldMk cId="3071066073" sldId="1770"/>
            <ac:picMk id="4" creationId="{78839C45-B1B4-421F-A237-31D7F4A18457}"/>
          </ac:picMkLst>
        </pc:picChg>
        <pc:picChg chg="del">
          <ac:chgData name="Thijs Geert" userId="71bbdf76-1f78-436b-8a82-e502e1f22064" providerId="ADAL" clId="{6FBFAE4B-7F0E-4CFC-BA35-C32951D2AF83}" dt="2021-02-05T09:04:49.639" v="1614" actId="478"/>
          <ac:picMkLst>
            <pc:docMk/>
            <pc:sldMk cId="3071066073" sldId="1770"/>
            <ac:picMk id="8" creationId="{EAF826B9-4E4E-4851-81B9-60E952C07E9F}"/>
          </ac:picMkLst>
        </pc:picChg>
      </pc:sldChg>
      <pc:sldChg chg="modSp add">
        <pc:chgData name="Thijs Geert" userId="71bbdf76-1f78-436b-8a82-e502e1f22064" providerId="ADAL" clId="{6FBFAE4B-7F0E-4CFC-BA35-C32951D2AF83}" dt="2021-02-08T09:19:28.863" v="2346" actId="20577"/>
        <pc:sldMkLst>
          <pc:docMk/>
          <pc:sldMk cId="1081241706" sldId="1771"/>
        </pc:sldMkLst>
        <pc:spChg chg="mod">
          <ac:chgData name="Thijs Geert" userId="71bbdf76-1f78-436b-8a82-e502e1f22064" providerId="ADAL" clId="{6FBFAE4B-7F0E-4CFC-BA35-C32951D2AF83}" dt="2021-02-05T13:15:46.532" v="1816" actId="20577"/>
          <ac:spMkLst>
            <pc:docMk/>
            <pc:sldMk cId="1081241706" sldId="1771"/>
            <ac:spMk id="6" creationId="{B868079E-B887-401B-874E-A4E2EDC8BAA4}"/>
          </ac:spMkLst>
        </pc:spChg>
        <pc:spChg chg="mod">
          <ac:chgData name="Thijs Geert" userId="71bbdf76-1f78-436b-8a82-e502e1f22064" providerId="ADAL" clId="{6FBFAE4B-7F0E-4CFC-BA35-C32951D2AF83}" dt="2021-02-08T09:19:28.863" v="2346" actId="20577"/>
          <ac:spMkLst>
            <pc:docMk/>
            <pc:sldMk cId="1081241706" sldId="1771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6FBFAE4B-7F0E-4CFC-BA35-C32951D2AF83}" dt="2021-02-05T13:29:17.497" v="1968" actId="14100"/>
        <pc:sldMkLst>
          <pc:docMk/>
          <pc:sldMk cId="369893411" sldId="1772"/>
        </pc:sldMkLst>
        <pc:spChg chg="add del mod">
          <ac:chgData name="Thijs Geert" userId="71bbdf76-1f78-436b-8a82-e502e1f22064" providerId="ADAL" clId="{6FBFAE4B-7F0E-4CFC-BA35-C32951D2AF83}" dt="2021-02-05T13:27:11.553" v="1897" actId="478"/>
          <ac:spMkLst>
            <pc:docMk/>
            <pc:sldMk cId="369893411" sldId="1772"/>
            <ac:spMk id="4" creationId="{34ED61FD-C7F3-4D72-A66A-B13598C2E6E6}"/>
          </ac:spMkLst>
        </pc:spChg>
        <pc:spChg chg="mod">
          <ac:chgData name="Thijs Geert" userId="71bbdf76-1f78-436b-8a82-e502e1f22064" providerId="ADAL" clId="{6FBFAE4B-7F0E-4CFC-BA35-C32951D2AF83}" dt="2021-02-05T13:28:53.098" v="1964" actId="20577"/>
          <ac:spMkLst>
            <pc:docMk/>
            <pc:sldMk cId="369893411" sldId="1772"/>
            <ac:spMk id="5" creationId="{5E686D0D-0DAF-4F5E-9A5F-8D76302A02F3}"/>
          </ac:spMkLst>
        </pc:spChg>
        <pc:spChg chg="add mod">
          <ac:chgData name="Thijs Geert" userId="71bbdf76-1f78-436b-8a82-e502e1f22064" providerId="ADAL" clId="{6FBFAE4B-7F0E-4CFC-BA35-C32951D2AF83}" dt="2021-02-05T13:29:17.497" v="1968" actId="14100"/>
          <ac:spMkLst>
            <pc:docMk/>
            <pc:sldMk cId="369893411" sldId="1772"/>
            <ac:spMk id="8" creationId="{7769EC31-A146-4697-AF23-7A33B0DB635B}"/>
          </ac:spMkLst>
        </pc:spChg>
        <pc:picChg chg="del">
          <ac:chgData name="Thijs Geert" userId="71bbdf76-1f78-436b-8a82-e502e1f22064" providerId="ADAL" clId="{6FBFAE4B-7F0E-4CFC-BA35-C32951D2AF83}" dt="2021-02-05T13:16:56.198" v="1818" actId="478"/>
          <ac:picMkLst>
            <pc:docMk/>
            <pc:sldMk cId="369893411" sldId="1772"/>
            <ac:picMk id="2" creationId="{27D51589-5904-4789-8DC3-C8E6F9C15BDD}"/>
          </ac:picMkLst>
        </pc:picChg>
        <pc:picChg chg="add mod">
          <ac:chgData name="Thijs Geert" userId="71bbdf76-1f78-436b-8a82-e502e1f22064" providerId="ADAL" clId="{6FBFAE4B-7F0E-4CFC-BA35-C32951D2AF83}" dt="2021-02-05T13:27:31.494" v="1904" actId="1076"/>
          <ac:picMkLst>
            <pc:docMk/>
            <pc:sldMk cId="369893411" sldId="1772"/>
            <ac:picMk id="7" creationId="{B45B4680-53C5-46BA-B531-7FDB8E6D6E66}"/>
          </ac:picMkLst>
        </pc:picChg>
      </pc:sldChg>
      <pc:sldChg chg="modSp add">
        <pc:chgData name="Thijs Geert" userId="71bbdf76-1f78-436b-8a82-e502e1f22064" providerId="ADAL" clId="{6FBFAE4B-7F0E-4CFC-BA35-C32951D2AF83}" dt="2021-02-05T13:27:59.928" v="1920" actId="20577"/>
        <pc:sldMkLst>
          <pc:docMk/>
          <pc:sldMk cId="4264916350" sldId="1773"/>
        </pc:sldMkLst>
        <pc:spChg chg="mod">
          <ac:chgData name="Thijs Geert" userId="71bbdf76-1f78-436b-8a82-e502e1f22064" providerId="ADAL" clId="{6FBFAE4B-7F0E-4CFC-BA35-C32951D2AF83}" dt="2021-02-05T13:27:59.928" v="1920" actId="20577"/>
          <ac:spMkLst>
            <pc:docMk/>
            <pc:sldMk cId="4264916350" sldId="1773"/>
            <ac:spMk id="5" creationId="{5E686D0D-0DAF-4F5E-9A5F-8D76302A02F3}"/>
          </ac:spMkLst>
        </pc:spChg>
      </pc:sldChg>
      <pc:sldChg chg="addSp delSp modSp add ord">
        <pc:chgData name="Thijs Geert" userId="71bbdf76-1f78-436b-8a82-e502e1f22064" providerId="ADAL" clId="{6FBFAE4B-7F0E-4CFC-BA35-C32951D2AF83}" dt="2021-02-05T13:40:20.142" v="2159" actId="14100"/>
        <pc:sldMkLst>
          <pc:docMk/>
          <pc:sldMk cId="1471892848" sldId="1774"/>
        </pc:sldMkLst>
        <pc:spChg chg="del">
          <ac:chgData name="Thijs Geert" userId="71bbdf76-1f78-436b-8a82-e502e1f22064" providerId="ADAL" clId="{6FBFAE4B-7F0E-4CFC-BA35-C32951D2AF83}" dt="2021-02-05T13:38:43.973" v="2145" actId="478"/>
          <ac:spMkLst>
            <pc:docMk/>
            <pc:sldMk cId="1471892848" sldId="1774"/>
            <ac:spMk id="8" creationId="{7769EC31-A146-4697-AF23-7A33B0DB635B}"/>
          </ac:spMkLst>
        </pc:spChg>
        <pc:spChg chg="add mod">
          <ac:chgData name="Thijs Geert" userId="71bbdf76-1f78-436b-8a82-e502e1f22064" providerId="ADAL" clId="{6FBFAE4B-7F0E-4CFC-BA35-C32951D2AF83}" dt="2021-02-05T13:40:20.142" v="2159" actId="14100"/>
          <ac:spMkLst>
            <pc:docMk/>
            <pc:sldMk cId="1471892848" sldId="1774"/>
            <ac:spMk id="10" creationId="{D3AE92BC-EC2D-4AFF-99C4-7BA0CF9F003E}"/>
          </ac:spMkLst>
        </pc:spChg>
        <pc:picChg chg="add mod">
          <ac:chgData name="Thijs Geert" userId="71bbdf76-1f78-436b-8a82-e502e1f22064" providerId="ADAL" clId="{6FBFAE4B-7F0E-4CFC-BA35-C32951D2AF83}" dt="2021-02-05T13:39:59.208" v="2155" actId="1076"/>
          <ac:picMkLst>
            <pc:docMk/>
            <pc:sldMk cId="1471892848" sldId="1774"/>
            <ac:picMk id="2" creationId="{56965F42-5CFE-4DDF-9E2A-784FA5FED13D}"/>
          </ac:picMkLst>
        </pc:picChg>
        <pc:picChg chg="del">
          <ac:chgData name="Thijs Geert" userId="71bbdf76-1f78-436b-8a82-e502e1f22064" providerId="ADAL" clId="{6FBFAE4B-7F0E-4CFC-BA35-C32951D2AF83}" dt="2021-02-05T13:38:41.597" v="2144" actId="478"/>
          <ac:picMkLst>
            <pc:docMk/>
            <pc:sldMk cId="1471892848" sldId="1774"/>
            <ac:picMk id="7" creationId="{B45B4680-53C5-46BA-B531-7FDB8E6D6E66}"/>
          </ac:picMkLst>
        </pc:picChg>
        <pc:picChg chg="add mod">
          <ac:chgData name="Thijs Geert" userId="71bbdf76-1f78-436b-8a82-e502e1f22064" providerId="ADAL" clId="{6FBFAE4B-7F0E-4CFC-BA35-C32951D2AF83}" dt="2021-02-05T13:39:53.870" v="2154" actId="1076"/>
          <ac:picMkLst>
            <pc:docMk/>
            <pc:sldMk cId="1471892848" sldId="1774"/>
            <ac:picMk id="9" creationId="{00F80BA1-491B-4C17-93EE-8A83126F8C49}"/>
          </ac:picMkLst>
        </pc:picChg>
      </pc:sldChg>
      <pc:sldChg chg="modSp add">
        <pc:chgData name="Thijs Geert" userId="71bbdf76-1f78-436b-8a82-e502e1f22064" providerId="ADAL" clId="{6FBFAE4B-7F0E-4CFC-BA35-C32951D2AF83}" dt="2021-02-05T13:30:07.509" v="2007" actId="14100"/>
        <pc:sldMkLst>
          <pc:docMk/>
          <pc:sldMk cId="1330406592" sldId="1775"/>
        </pc:sldMkLst>
        <pc:spChg chg="mod">
          <ac:chgData name="Thijs Geert" userId="71bbdf76-1f78-436b-8a82-e502e1f22064" providerId="ADAL" clId="{6FBFAE4B-7F0E-4CFC-BA35-C32951D2AF83}" dt="2021-02-05T13:29:31.590" v="1982" actId="20577"/>
          <ac:spMkLst>
            <pc:docMk/>
            <pc:sldMk cId="1330406592" sldId="1775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5T13:30:07.509" v="2007" actId="14100"/>
          <ac:spMkLst>
            <pc:docMk/>
            <pc:sldMk cId="1330406592" sldId="1775"/>
            <ac:spMk id="8" creationId="{7769EC31-A146-4697-AF23-7A33B0DB635B}"/>
          </ac:spMkLst>
        </pc:spChg>
        <pc:picChg chg="mod">
          <ac:chgData name="Thijs Geert" userId="71bbdf76-1f78-436b-8a82-e502e1f22064" providerId="ADAL" clId="{6FBFAE4B-7F0E-4CFC-BA35-C32951D2AF83}" dt="2021-02-05T13:29:53.877" v="2004" actId="1076"/>
          <ac:picMkLst>
            <pc:docMk/>
            <pc:sldMk cId="1330406592" sldId="1775"/>
            <ac:picMk id="7" creationId="{B45B4680-53C5-46BA-B531-7FDB8E6D6E66}"/>
          </ac:picMkLst>
        </pc:picChg>
      </pc:sldChg>
      <pc:sldChg chg="modSp add">
        <pc:chgData name="Thijs Geert" userId="71bbdf76-1f78-436b-8a82-e502e1f22064" providerId="ADAL" clId="{6FBFAE4B-7F0E-4CFC-BA35-C32951D2AF83}" dt="2021-02-08T09:19:08.730" v="2344" actId="20577"/>
        <pc:sldMkLst>
          <pc:docMk/>
          <pc:sldMk cId="3160317172" sldId="1776"/>
        </pc:sldMkLst>
        <pc:spChg chg="mod">
          <ac:chgData name="Thijs Geert" userId="71bbdf76-1f78-436b-8a82-e502e1f22064" providerId="ADAL" clId="{6FBFAE4B-7F0E-4CFC-BA35-C32951D2AF83}" dt="2021-02-08T09:19:08.730" v="2344" actId="20577"/>
          <ac:spMkLst>
            <pc:docMk/>
            <pc:sldMk cId="3160317172" sldId="1776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5T13:30:28.471" v="2016" actId="1076"/>
          <ac:spMkLst>
            <pc:docMk/>
            <pc:sldMk cId="3160317172" sldId="1776"/>
            <ac:spMk id="8" creationId="{7769EC31-A146-4697-AF23-7A33B0DB635B}"/>
          </ac:spMkLst>
        </pc:spChg>
      </pc:sldChg>
      <pc:sldChg chg="modSp add">
        <pc:chgData name="Thijs Geert" userId="71bbdf76-1f78-436b-8a82-e502e1f22064" providerId="ADAL" clId="{6FBFAE4B-7F0E-4CFC-BA35-C32951D2AF83}" dt="2021-02-05T13:31:15.570" v="2056" actId="20577"/>
        <pc:sldMkLst>
          <pc:docMk/>
          <pc:sldMk cId="3427453503" sldId="1777"/>
        </pc:sldMkLst>
        <pc:spChg chg="mod">
          <ac:chgData name="Thijs Geert" userId="71bbdf76-1f78-436b-8a82-e502e1f22064" providerId="ADAL" clId="{6FBFAE4B-7F0E-4CFC-BA35-C32951D2AF83}" dt="2021-02-05T13:31:15.570" v="2056" actId="20577"/>
          <ac:spMkLst>
            <pc:docMk/>
            <pc:sldMk cId="3427453503" sldId="1777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5T13:30:46.710" v="2020" actId="14100"/>
          <ac:spMkLst>
            <pc:docMk/>
            <pc:sldMk cId="3427453503" sldId="1777"/>
            <ac:spMk id="8" creationId="{7769EC31-A146-4697-AF23-7A33B0DB635B}"/>
          </ac:spMkLst>
        </pc:spChg>
      </pc:sldChg>
      <pc:sldChg chg="modSp add">
        <pc:chgData name="Thijs Geert" userId="71bbdf76-1f78-436b-8a82-e502e1f22064" providerId="ADAL" clId="{6FBFAE4B-7F0E-4CFC-BA35-C32951D2AF83}" dt="2021-02-08T09:19:24.281" v="2345" actId="20577"/>
        <pc:sldMkLst>
          <pc:docMk/>
          <pc:sldMk cId="2904982755" sldId="1778"/>
        </pc:sldMkLst>
        <pc:spChg chg="mod">
          <ac:chgData name="Thijs Geert" userId="71bbdf76-1f78-436b-8a82-e502e1f22064" providerId="ADAL" clId="{6FBFAE4B-7F0E-4CFC-BA35-C32951D2AF83}" dt="2021-02-08T09:19:24.281" v="2345" actId="20577"/>
          <ac:spMkLst>
            <pc:docMk/>
            <pc:sldMk cId="2904982755" sldId="1778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6FBFAE4B-7F0E-4CFC-BA35-C32951D2AF83}" dt="2021-02-08T09:19:34.513" v="2347" actId="20577"/>
        <pc:sldMkLst>
          <pc:docMk/>
          <pc:sldMk cId="141805391" sldId="1779"/>
        </pc:sldMkLst>
        <pc:spChg chg="mod">
          <ac:chgData name="Thijs Geert" userId="71bbdf76-1f78-436b-8a82-e502e1f22064" providerId="ADAL" clId="{6FBFAE4B-7F0E-4CFC-BA35-C32951D2AF83}" dt="2021-02-08T09:19:34.513" v="2347" actId="20577"/>
          <ac:spMkLst>
            <pc:docMk/>
            <pc:sldMk cId="141805391" sldId="1779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6FBFAE4B-7F0E-4CFC-BA35-C32951D2AF83}" dt="2021-02-08T09:19:38.777" v="2348" actId="20577"/>
        <pc:sldMkLst>
          <pc:docMk/>
          <pc:sldMk cId="1344696639" sldId="1780"/>
        </pc:sldMkLst>
        <pc:spChg chg="mod">
          <ac:chgData name="Thijs Geert" userId="71bbdf76-1f78-436b-8a82-e502e1f22064" providerId="ADAL" clId="{6FBFAE4B-7F0E-4CFC-BA35-C32951D2AF83}" dt="2021-02-08T09:19:38.777" v="2348" actId="20577"/>
          <ac:spMkLst>
            <pc:docMk/>
            <pc:sldMk cId="1344696639" sldId="1780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6FBFAE4B-7F0E-4CFC-BA35-C32951D2AF83}" dt="2021-02-08T09:19:42.059" v="2349" actId="20577"/>
        <pc:sldMkLst>
          <pc:docMk/>
          <pc:sldMk cId="1988536331" sldId="1781"/>
        </pc:sldMkLst>
        <pc:spChg chg="mod">
          <ac:chgData name="Thijs Geert" userId="71bbdf76-1f78-436b-8a82-e502e1f22064" providerId="ADAL" clId="{6FBFAE4B-7F0E-4CFC-BA35-C32951D2AF83}" dt="2021-02-08T09:19:42.059" v="2349" actId="20577"/>
          <ac:spMkLst>
            <pc:docMk/>
            <pc:sldMk cId="1988536331" sldId="1781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6FBFAE4B-7F0E-4CFC-BA35-C32951D2AF83}" dt="2021-02-08T09:19:45.533" v="2350" actId="20577"/>
        <pc:sldMkLst>
          <pc:docMk/>
          <pc:sldMk cId="260984563" sldId="1782"/>
        </pc:sldMkLst>
        <pc:spChg chg="mod">
          <ac:chgData name="Thijs Geert" userId="71bbdf76-1f78-436b-8a82-e502e1f22064" providerId="ADAL" clId="{6FBFAE4B-7F0E-4CFC-BA35-C32951D2AF83}" dt="2021-02-08T09:19:45.533" v="2350" actId="20577"/>
          <ac:spMkLst>
            <pc:docMk/>
            <pc:sldMk cId="260984563" sldId="1782"/>
            <ac:spMk id="7" creationId="{7265CAAA-CE15-46DA-96D2-C60AE9E87A9A}"/>
          </ac:spMkLst>
        </pc:spChg>
      </pc:sldChg>
      <pc:sldChg chg="add del">
        <pc:chgData name="Thijs Geert" userId="71bbdf76-1f78-436b-8a82-e502e1f22064" providerId="ADAL" clId="{6FBFAE4B-7F0E-4CFC-BA35-C32951D2AF83}" dt="2021-02-05T13:38:28.548" v="2142" actId="2696"/>
        <pc:sldMkLst>
          <pc:docMk/>
          <pc:sldMk cId="1334788292" sldId="1783"/>
        </pc:sldMkLst>
      </pc:sldChg>
      <pc:sldChg chg="addSp delSp modSp add">
        <pc:chgData name="Thijs Geert" userId="71bbdf76-1f78-436b-8a82-e502e1f22064" providerId="ADAL" clId="{6FBFAE4B-7F0E-4CFC-BA35-C32951D2AF83}" dt="2021-02-05T13:42:55.298" v="2203" actId="1076"/>
        <pc:sldMkLst>
          <pc:docMk/>
          <pc:sldMk cId="3168082846" sldId="1783"/>
        </pc:sldMkLst>
        <pc:spChg chg="mod">
          <ac:chgData name="Thijs Geert" userId="71bbdf76-1f78-436b-8a82-e502e1f22064" providerId="ADAL" clId="{6FBFAE4B-7F0E-4CFC-BA35-C32951D2AF83}" dt="2021-02-05T13:42:55.298" v="2203" actId="1076"/>
          <ac:spMkLst>
            <pc:docMk/>
            <pc:sldMk cId="3168082846" sldId="1783"/>
            <ac:spMk id="5" creationId="{5E686D0D-0DAF-4F5E-9A5F-8D76302A02F3}"/>
          </ac:spMkLst>
        </pc:spChg>
        <pc:spChg chg="add mod">
          <ac:chgData name="Thijs Geert" userId="71bbdf76-1f78-436b-8a82-e502e1f22064" providerId="ADAL" clId="{6FBFAE4B-7F0E-4CFC-BA35-C32951D2AF83}" dt="2021-02-05T13:41:38.856" v="2189" actId="14100"/>
          <ac:spMkLst>
            <pc:docMk/>
            <pc:sldMk cId="3168082846" sldId="1783"/>
            <ac:spMk id="7" creationId="{4F99002D-8613-4CBA-8964-1B9176FC1CCF}"/>
          </ac:spMkLst>
        </pc:spChg>
        <pc:spChg chg="mod">
          <ac:chgData name="Thijs Geert" userId="71bbdf76-1f78-436b-8a82-e502e1f22064" providerId="ADAL" clId="{6FBFAE4B-7F0E-4CFC-BA35-C32951D2AF83}" dt="2021-02-05T13:41:42.083" v="2190" actId="14100"/>
          <ac:spMkLst>
            <pc:docMk/>
            <pc:sldMk cId="3168082846" sldId="1783"/>
            <ac:spMk id="10" creationId="{D3AE92BC-EC2D-4AFF-99C4-7BA0CF9F003E}"/>
          </ac:spMkLst>
        </pc:spChg>
        <pc:picChg chg="del mod">
          <ac:chgData name="Thijs Geert" userId="71bbdf76-1f78-436b-8a82-e502e1f22064" providerId="ADAL" clId="{6FBFAE4B-7F0E-4CFC-BA35-C32951D2AF83}" dt="2021-02-05T13:41:45.708" v="2192" actId="478"/>
          <ac:picMkLst>
            <pc:docMk/>
            <pc:sldMk cId="3168082846" sldId="1783"/>
            <ac:picMk id="2" creationId="{56965F42-5CFE-4DDF-9E2A-784FA5FED13D}"/>
          </ac:picMkLst>
        </pc:picChg>
        <pc:picChg chg="add">
          <ac:chgData name="Thijs Geert" userId="71bbdf76-1f78-436b-8a82-e502e1f22064" providerId="ADAL" clId="{6FBFAE4B-7F0E-4CFC-BA35-C32951D2AF83}" dt="2021-02-05T13:42:53.774" v="2202"/>
          <ac:picMkLst>
            <pc:docMk/>
            <pc:sldMk cId="3168082846" sldId="1783"/>
            <ac:picMk id="8" creationId="{7A60436A-33E1-40F0-9FAF-CBB73041090F}"/>
          </ac:picMkLst>
        </pc:picChg>
        <pc:picChg chg="add">
          <ac:chgData name="Thijs Geert" userId="71bbdf76-1f78-436b-8a82-e502e1f22064" providerId="ADAL" clId="{6FBFAE4B-7F0E-4CFC-BA35-C32951D2AF83}" dt="2021-02-05T13:42:53.774" v="2202"/>
          <ac:picMkLst>
            <pc:docMk/>
            <pc:sldMk cId="3168082846" sldId="1783"/>
            <ac:picMk id="11" creationId="{15A349D7-881D-40A1-82FF-D74556AFA16A}"/>
          </ac:picMkLst>
        </pc:picChg>
      </pc:sldChg>
      <pc:sldChg chg="addSp delSp modSp add">
        <pc:chgData name="Thijs Geert" userId="71bbdf76-1f78-436b-8a82-e502e1f22064" providerId="ADAL" clId="{6FBFAE4B-7F0E-4CFC-BA35-C32951D2AF83}" dt="2021-02-05T13:46:08.694" v="2248" actId="1076"/>
        <pc:sldMkLst>
          <pc:docMk/>
          <pc:sldMk cId="1084865106" sldId="1784"/>
        </pc:sldMkLst>
        <pc:spChg chg="mod">
          <ac:chgData name="Thijs Geert" userId="71bbdf76-1f78-436b-8a82-e502e1f22064" providerId="ADAL" clId="{6FBFAE4B-7F0E-4CFC-BA35-C32951D2AF83}" dt="2021-02-05T13:44:59.997" v="2231" actId="20577"/>
          <ac:spMkLst>
            <pc:docMk/>
            <pc:sldMk cId="1084865106" sldId="1784"/>
            <ac:spMk id="5" creationId="{5E686D0D-0DAF-4F5E-9A5F-8D76302A02F3}"/>
          </ac:spMkLst>
        </pc:spChg>
        <pc:spChg chg="del">
          <ac:chgData name="Thijs Geert" userId="71bbdf76-1f78-436b-8a82-e502e1f22064" providerId="ADAL" clId="{6FBFAE4B-7F0E-4CFC-BA35-C32951D2AF83}" dt="2021-02-05T13:43:49.103" v="2212" actId="478"/>
          <ac:spMkLst>
            <pc:docMk/>
            <pc:sldMk cId="1084865106" sldId="1784"/>
            <ac:spMk id="7" creationId="{4F99002D-8613-4CBA-8964-1B9176FC1CCF}"/>
          </ac:spMkLst>
        </pc:spChg>
        <pc:spChg chg="mod">
          <ac:chgData name="Thijs Geert" userId="71bbdf76-1f78-436b-8a82-e502e1f22064" providerId="ADAL" clId="{6FBFAE4B-7F0E-4CFC-BA35-C32951D2AF83}" dt="2021-02-05T13:43:45.673" v="2211" actId="14100"/>
          <ac:spMkLst>
            <pc:docMk/>
            <pc:sldMk cId="1084865106" sldId="1784"/>
            <ac:spMk id="10" creationId="{D3AE92BC-EC2D-4AFF-99C4-7BA0CF9F003E}"/>
          </ac:spMkLst>
        </pc:spChg>
        <pc:picChg chg="add mod">
          <ac:chgData name="Thijs Geert" userId="71bbdf76-1f78-436b-8a82-e502e1f22064" providerId="ADAL" clId="{6FBFAE4B-7F0E-4CFC-BA35-C32951D2AF83}" dt="2021-02-05T13:46:08.694" v="2248" actId="1076"/>
          <ac:picMkLst>
            <pc:docMk/>
            <pc:sldMk cId="1084865106" sldId="1784"/>
            <ac:picMk id="2" creationId="{CDB93F0D-D914-4347-9A41-DC24C7E0EEC0}"/>
          </ac:picMkLst>
        </pc:picChg>
        <pc:picChg chg="del">
          <ac:chgData name="Thijs Geert" userId="71bbdf76-1f78-436b-8a82-e502e1f22064" providerId="ADAL" clId="{6FBFAE4B-7F0E-4CFC-BA35-C32951D2AF83}" dt="2021-02-05T13:43:29.539" v="2208" actId="478"/>
          <ac:picMkLst>
            <pc:docMk/>
            <pc:sldMk cId="1084865106" sldId="1784"/>
            <ac:picMk id="8" creationId="{7A60436A-33E1-40F0-9FAF-CBB73041090F}"/>
          </ac:picMkLst>
        </pc:picChg>
        <pc:picChg chg="del">
          <ac:chgData name="Thijs Geert" userId="71bbdf76-1f78-436b-8a82-e502e1f22064" providerId="ADAL" clId="{6FBFAE4B-7F0E-4CFC-BA35-C32951D2AF83}" dt="2021-02-05T13:43:30.456" v="2209" actId="478"/>
          <ac:picMkLst>
            <pc:docMk/>
            <pc:sldMk cId="1084865106" sldId="1784"/>
            <ac:picMk id="11" creationId="{15A349D7-881D-40A1-82FF-D74556AFA16A}"/>
          </ac:picMkLst>
        </pc:picChg>
      </pc:sldChg>
      <pc:sldChg chg="addSp delSp modSp add del">
        <pc:chgData name="Thijs Geert" userId="71bbdf76-1f78-436b-8a82-e502e1f22064" providerId="ADAL" clId="{6FBFAE4B-7F0E-4CFC-BA35-C32951D2AF83}" dt="2021-02-05T13:42:59.871" v="2204" actId="2696"/>
        <pc:sldMkLst>
          <pc:docMk/>
          <pc:sldMk cId="1797369836" sldId="1784"/>
        </pc:sldMkLst>
        <pc:picChg chg="del">
          <ac:chgData name="Thijs Geert" userId="71bbdf76-1f78-436b-8a82-e502e1f22064" providerId="ADAL" clId="{6FBFAE4B-7F0E-4CFC-BA35-C32951D2AF83}" dt="2021-02-05T13:41:48.819" v="2194" actId="478"/>
          <ac:picMkLst>
            <pc:docMk/>
            <pc:sldMk cId="1797369836" sldId="1784"/>
            <ac:picMk id="2" creationId="{56965F42-5CFE-4DDF-9E2A-784FA5FED13D}"/>
          </ac:picMkLst>
        </pc:picChg>
        <pc:picChg chg="add mod">
          <ac:chgData name="Thijs Geert" userId="71bbdf76-1f78-436b-8a82-e502e1f22064" providerId="ADAL" clId="{6FBFAE4B-7F0E-4CFC-BA35-C32951D2AF83}" dt="2021-02-05T13:42:06.912" v="2197" actId="1076"/>
          <ac:picMkLst>
            <pc:docMk/>
            <pc:sldMk cId="1797369836" sldId="1784"/>
            <ac:picMk id="4" creationId="{72F43CF4-5C7D-482C-985F-01A8096C5B33}"/>
          </ac:picMkLst>
        </pc:picChg>
        <pc:picChg chg="add mod">
          <ac:chgData name="Thijs Geert" userId="71bbdf76-1f78-436b-8a82-e502e1f22064" providerId="ADAL" clId="{6FBFAE4B-7F0E-4CFC-BA35-C32951D2AF83}" dt="2021-02-05T13:42:33.075" v="2201" actId="1076"/>
          <ac:picMkLst>
            <pc:docMk/>
            <pc:sldMk cId="1797369836" sldId="1784"/>
            <ac:picMk id="6" creationId="{F72DAC9F-B76D-40C9-9B77-DFA210A71799}"/>
          </ac:picMkLst>
        </pc:picChg>
      </pc:sldChg>
      <pc:sldChg chg="addSp delSp modSp add">
        <pc:chgData name="Thijs Geert" userId="71bbdf76-1f78-436b-8a82-e502e1f22064" providerId="ADAL" clId="{6FBFAE4B-7F0E-4CFC-BA35-C32951D2AF83}" dt="2021-02-05T13:46:22.450" v="2250" actId="1076"/>
        <pc:sldMkLst>
          <pc:docMk/>
          <pc:sldMk cId="2621381025" sldId="1785"/>
        </pc:sldMkLst>
        <pc:spChg chg="mod">
          <ac:chgData name="Thijs Geert" userId="71bbdf76-1f78-436b-8a82-e502e1f22064" providerId="ADAL" clId="{6FBFAE4B-7F0E-4CFC-BA35-C32951D2AF83}" dt="2021-02-05T13:45:08.176" v="2237" actId="20577"/>
          <ac:spMkLst>
            <pc:docMk/>
            <pc:sldMk cId="2621381025" sldId="1785"/>
            <ac:spMk id="5" creationId="{5E686D0D-0DAF-4F5E-9A5F-8D76302A02F3}"/>
          </ac:spMkLst>
        </pc:spChg>
        <pc:spChg chg="del">
          <ac:chgData name="Thijs Geert" userId="71bbdf76-1f78-436b-8a82-e502e1f22064" providerId="ADAL" clId="{6FBFAE4B-7F0E-4CFC-BA35-C32951D2AF83}" dt="2021-02-05T13:45:21.626" v="2240" actId="478"/>
          <ac:spMkLst>
            <pc:docMk/>
            <pc:sldMk cId="2621381025" sldId="1785"/>
            <ac:spMk id="7" creationId="{4F99002D-8613-4CBA-8964-1B9176FC1CCF}"/>
          </ac:spMkLst>
        </pc:spChg>
        <pc:spChg chg="mod">
          <ac:chgData name="Thijs Geert" userId="71bbdf76-1f78-436b-8a82-e502e1f22064" providerId="ADAL" clId="{6FBFAE4B-7F0E-4CFC-BA35-C32951D2AF83}" dt="2021-02-05T13:45:18.980" v="2239" actId="14100"/>
          <ac:spMkLst>
            <pc:docMk/>
            <pc:sldMk cId="2621381025" sldId="1785"/>
            <ac:spMk id="10" creationId="{D3AE92BC-EC2D-4AFF-99C4-7BA0CF9F003E}"/>
          </ac:spMkLst>
        </pc:spChg>
        <pc:picChg chg="add mod">
          <ac:chgData name="Thijs Geert" userId="71bbdf76-1f78-436b-8a82-e502e1f22064" providerId="ADAL" clId="{6FBFAE4B-7F0E-4CFC-BA35-C32951D2AF83}" dt="2021-02-05T13:46:22.450" v="2250" actId="1076"/>
          <ac:picMkLst>
            <pc:docMk/>
            <pc:sldMk cId="2621381025" sldId="1785"/>
            <ac:picMk id="2" creationId="{3449F731-E9A0-46CA-B601-E4F8B63FE889}"/>
          </ac:picMkLst>
        </pc:picChg>
        <pc:picChg chg="del">
          <ac:chgData name="Thijs Geert" userId="71bbdf76-1f78-436b-8a82-e502e1f22064" providerId="ADAL" clId="{6FBFAE4B-7F0E-4CFC-BA35-C32951D2AF83}" dt="2021-02-05T13:45:29.844" v="2242" actId="478"/>
          <ac:picMkLst>
            <pc:docMk/>
            <pc:sldMk cId="2621381025" sldId="1785"/>
            <ac:picMk id="8" creationId="{7A60436A-33E1-40F0-9FAF-CBB73041090F}"/>
          </ac:picMkLst>
        </pc:picChg>
        <pc:picChg chg="del">
          <ac:chgData name="Thijs Geert" userId="71bbdf76-1f78-436b-8a82-e502e1f22064" providerId="ADAL" clId="{6FBFAE4B-7F0E-4CFC-BA35-C32951D2AF83}" dt="2021-02-05T13:45:28.924" v="2241" actId="478"/>
          <ac:picMkLst>
            <pc:docMk/>
            <pc:sldMk cId="2621381025" sldId="1785"/>
            <ac:picMk id="11" creationId="{15A349D7-881D-40A1-82FF-D74556AFA16A}"/>
          </ac:picMkLst>
        </pc:picChg>
      </pc:sldChg>
      <pc:sldChg chg="addSp delSp modSp add">
        <pc:chgData name="Thijs Geert" userId="71bbdf76-1f78-436b-8a82-e502e1f22064" providerId="ADAL" clId="{6FBFAE4B-7F0E-4CFC-BA35-C32951D2AF83}" dt="2021-02-05T14:13:21.072" v="2303" actId="14100"/>
        <pc:sldMkLst>
          <pc:docMk/>
          <pc:sldMk cId="1198529654" sldId="1786"/>
        </pc:sldMkLst>
        <pc:spChg chg="mod">
          <ac:chgData name="Thijs Geert" userId="71bbdf76-1f78-436b-8a82-e502e1f22064" providerId="ADAL" clId="{6FBFAE4B-7F0E-4CFC-BA35-C32951D2AF83}" dt="2021-02-05T13:46:47.450" v="2284" actId="20577"/>
          <ac:spMkLst>
            <pc:docMk/>
            <pc:sldMk cId="1198529654" sldId="1786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5T14:13:12.094" v="2300" actId="14100"/>
          <ac:spMkLst>
            <pc:docMk/>
            <pc:sldMk cId="1198529654" sldId="1786"/>
            <ac:spMk id="7" creationId="{4F99002D-8613-4CBA-8964-1B9176FC1CCF}"/>
          </ac:spMkLst>
        </pc:spChg>
        <pc:spChg chg="mod">
          <ac:chgData name="Thijs Geert" userId="71bbdf76-1f78-436b-8a82-e502e1f22064" providerId="ADAL" clId="{6FBFAE4B-7F0E-4CFC-BA35-C32951D2AF83}" dt="2021-02-05T13:47:04.968" v="2290" actId="14100"/>
          <ac:spMkLst>
            <pc:docMk/>
            <pc:sldMk cId="1198529654" sldId="1786"/>
            <ac:spMk id="10" creationId="{D3AE92BC-EC2D-4AFF-99C4-7BA0CF9F003E}"/>
          </ac:spMkLst>
        </pc:spChg>
        <pc:spChg chg="add mod">
          <ac:chgData name="Thijs Geert" userId="71bbdf76-1f78-436b-8a82-e502e1f22064" providerId="ADAL" clId="{6FBFAE4B-7F0E-4CFC-BA35-C32951D2AF83}" dt="2021-02-05T13:47:24.825" v="2293" actId="571"/>
          <ac:spMkLst>
            <pc:docMk/>
            <pc:sldMk cId="1198529654" sldId="1786"/>
            <ac:spMk id="12" creationId="{B7AAA5C9-B0E4-44E3-8944-A18CE656C074}"/>
          </ac:spMkLst>
        </pc:spChg>
        <pc:spChg chg="add mod">
          <ac:chgData name="Thijs Geert" userId="71bbdf76-1f78-436b-8a82-e502e1f22064" providerId="ADAL" clId="{6FBFAE4B-7F0E-4CFC-BA35-C32951D2AF83}" dt="2021-02-05T14:13:14.355" v="2301" actId="571"/>
          <ac:spMkLst>
            <pc:docMk/>
            <pc:sldMk cId="1198529654" sldId="1786"/>
            <ac:spMk id="13" creationId="{835E8792-C1AB-4023-8BCA-5D40F89E7102}"/>
          </ac:spMkLst>
        </pc:spChg>
        <pc:spChg chg="add mod">
          <ac:chgData name="Thijs Geert" userId="71bbdf76-1f78-436b-8a82-e502e1f22064" providerId="ADAL" clId="{6FBFAE4B-7F0E-4CFC-BA35-C32951D2AF83}" dt="2021-02-05T14:13:21.072" v="2303" actId="14100"/>
          <ac:spMkLst>
            <pc:docMk/>
            <pc:sldMk cId="1198529654" sldId="1786"/>
            <ac:spMk id="14" creationId="{C5BB4265-CB57-47B7-90EE-4257D9E66F04}"/>
          </ac:spMkLst>
        </pc:spChg>
        <pc:picChg chg="add mod ord">
          <ac:chgData name="Thijs Geert" userId="71bbdf76-1f78-436b-8a82-e502e1f22064" providerId="ADAL" clId="{6FBFAE4B-7F0E-4CFC-BA35-C32951D2AF83}" dt="2021-02-05T14:13:06.431" v="2298" actId="167"/>
          <ac:picMkLst>
            <pc:docMk/>
            <pc:sldMk cId="1198529654" sldId="1786"/>
            <ac:picMk id="2" creationId="{0343962C-7B5D-4495-8557-08E3BD2C71E9}"/>
          </ac:picMkLst>
        </pc:picChg>
        <pc:picChg chg="del">
          <ac:chgData name="Thijs Geert" userId="71bbdf76-1f78-436b-8a82-e502e1f22064" providerId="ADAL" clId="{6FBFAE4B-7F0E-4CFC-BA35-C32951D2AF83}" dt="2021-02-05T13:46:50.939" v="2285" actId="478"/>
          <ac:picMkLst>
            <pc:docMk/>
            <pc:sldMk cId="1198529654" sldId="1786"/>
            <ac:picMk id="8" creationId="{7A60436A-33E1-40F0-9FAF-CBB73041090F}"/>
          </ac:picMkLst>
        </pc:picChg>
        <pc:picChg chg="del mod">
          <ac:chgData name="Thijs Geert" userId="71bbdf76-1f78-436b-8a82-e502e1f22064" providerId="ADAL" clId="{6FBFAE4B-7F0E-4CFC-BA35-C32951D2AF83}" dt="2021-02-05T13:46:53.024" v="2287" actId="478"/>
          <ac:picMkLst>
            <pc:docMk/>
            <pc:sldMk cId="1198529654" sldId="1786"/>
            <ac:picMk id="11" creationId="{15A349D7-881D-40A1-82FF-D74556AFA16A}"/>
          </ac:picMkLst>
        </pc:picChg>
      </pc:sldChg>
      <pc:sldChg chg="addSp delSp modSp add">
        <pc:chgData name="Thijs Geert" userId="71bbdf76-1f78-436b-8a82-e502e1f22064" providerId="ADAL" clId="{6FBFAE4B-7F0E-4CFC-BA35-C32951D2AF83}" dt="2021-02-05T14:56:58.455" v="2319" actId="1076"/>
        <pc:sldMkLst>
          <pc:docMk/>
          <pc:sldMk cId="3977696554" sldId="1787"/>
        </pc:sldMkLst>
        <pc:spChg chg="mod">
          <ac:chgData name="Thijs Geert" userId="71bbdf76-1f78-436b-8a82-e502e1f22064" providerId="ADAL" clId="{6FBFAE4B-7F0E-4CFC-BA35-C32951D2AF83}" dt="2021-02-05T14:56:11.101" v="2314" actId="14100"/>
          <ac:spMkLst>
            <pc:docMk/>
            <pc:sldMk cId="3977696554" sldId="1787"/>
            <ac:spMk id="10" creationId="{D3AE92BC-EC2D-4AFF-99C4-7BA0CF9F003E}"/>
          </ac:spMkLst>
        </pc:spChg>
        <pc:picChg chg="del">
          <ac:chgData name="Thijs Geert" userId="71bbdf76-1f78-436b-8a82-e502e1f22064" providerId="ADAL" clId="{6FBFAE4B-7F0E-4CFC-BA35-C32951D2AF83}" dt="2021-02-05T14:55:42.043" v="2305" actId="478"/>
          <ac:picMkLst>
            <pc:docMk/>
            <pc:sldMk cId="3977696554" sldId="1787"/>
            <ac:picMk id="2" creationId="{CDB93F0D-D914-4347-9A41-DC24C7E0EEC0}"/>
          </ac:picMkLst>
        </pc:picChg>
        <pc:picChg chg="add mod ord">
          <ac:chgData name="Thijs Geert" userId="71bbdf76-1f78-436b-8a82-e502e1f22064" providerId="ADAL" clId="{6FBFAE4B-7F0E-4CFC-BA35-C32951D2AF83}" dt="2021-02-05T14:55:59.514" v="2311" actId="1076"/>
          <ac:picMkLst>
            <pc:docMk/>
            <pc:sldMk cId="3977696554" sldId="1787"/>
            <ac:picMk id="4" creationId="{C889CD88-1B09-493A-B2FE-9E4516FE2F30}"/>
          </ac:picMkLst>
        </pc:picChg>
        <pc:picChg chg="add mod">
          <ac:chgData name="Thijs Geert" userId="71bbdf76-1f78-436b-8a82-e502e1f22064" providerId="ADAL" clId="{6FBFAE4B-7F0E-4CFC-BA35-C32951D2AF83}" dt="2021-02-05T14:56:58.455" v="2319" actId="1076"/>
          <ac:picMkLst>
            <pc:docMk/>
            <pc:sldMk cId="3977696554" sldId="1787"/>
            <ac:picMk id="6" creationId="{1DE07F1B-5C0C-46D3-AED5-B4905A250D35}"/>
          </ac:picMkLst>
        </pc:picChg>
        <pc:picChg chg="del">
          <ac:chgData name="Thijs Geert" userId="71bbdf76-1f78-436b-8a82-e502e1f22064" providerId="ADAL" clId="{6FBFAE4B-7F0E-4CFC-BA35-C32951D2AF83}" dt="2021-02-05T14:55:51.605" v="2309" actId="478"/>
          <ac:picMkLst>
            <pc:docMk/>
            <pc:sldMk cId="3977696554" sldId="1787"/>
            <ac:picMk id="9" creationId="{00F80BA1-491B-4C17-93EE-8A83126F8C49}"/>
          </ac:picMkLst>
        </pc:picChg>
      </pc:sldChg>
      <pc:sldChg chg="addSp delSp modSp add">
        <pc:chgData name="Thijs Geert" userId="71bbdf76-1f78-436b-8a82-e502e1f22064" providerId="ADAL" clId="{6FBFAE4B-7F0E-4CFC-BA35-C32951D2AF83}" dt="2021-02-05T14:57:40.179" v="2326" actId="1076"/>
        <pc:sldMkLst>
          <pc:docMk/>
          <pc:sldMk cId="2270035371" sldId="1788"/>
        </pc:sldMkLst>
        <pc:spChg chg="mod">
          <ac:chgData name="Thijs Geert" userId="71bbdf76-1f78-436b-8a82-e502e1f22064" providerId="ADAL" clId="{6FBFAE4B-7F0E-4CFC-BA35-C32951D2AF83}" dt="2021-02-05T14:57:10.760" v="2321" actId="1076"/>
          <ac:spMkLst>
            <pc:docMk/>
            <pc:sldMk cId="2270035371" sldId="1788"/>
            <ac:spMk id="10" creationId="{D3AE92BC-EC2D-4AFF-99C4-7BA0CF9F003E}"/>
          </ac:spMkLst>
        </pc:spChg>
        <pc:picChg chg="add mod">
          <ac:chgData name="Thijs Geert" userId="71bbdf76-1f78-436b-8a82-e502e1f22064" providerId="ADAL" clId="{6FBFAE4B-7F0E-4CFC-BA35-C32951D2AF83}" dt="2021-02-05T14:57:40.179" v="2326" actId="1076"/>
          <ac:picMkLst>
            <pc:docMk/>
            <pc:sldMk cId="2270035371" sldId="1788"/>
            <ac:picMk id="2" creationId="{00D01206-7D35-446C-A3B3-CC1F5F9620A4}"/>
          </ac:picMkLst>
        </pc:picChg>
        <pc:picChg chg="del">
          <ac:chgData name="Thijs Geert" userId="71bbdf76-1f78-436b-8a82-e502e1f22064" providerId="ADAL" clId="{6FBFAE4B-7F0E-4CFC-BA35-C32951D2AF83}" dt="2021-02-05T14:57:13.104" v="2322" actId="478"/>
          <ac:picMkLst>
            <pc:docMk/>
            <pc:sldMk cId="2270035371" sldId="1788"/>
            <ac:picMk id="6" creationId="{1DE07F1B-5C0C-46D3-AED5-B4905A250D35}"/>
          </ac:picMkLst>
        </pc:picChg>
      </pc:sldChg>
      <pc:sldChg chg="addSp delSp modSp add">
        <pc:chgData name="Thijs Geert" userId="71bbdf76-1f78-436b-8a82-e502e1f22064" providerId="ADAL" clId="{6FBFAE4B-7F0E-4CFC-BA35-C32951D2AF83}" dt="2021-02-05T14:59:47.116" v="2343" actId="478"/>
        <pc:sldMkLst>
          <pc:docMk/>
          <pc:sldMk cId="3809986794" sldId="1789"/>
        </pc:sldMkLst>
        <pc:spChg chg="del mod">
          <ac:chgData name="Thijs Geert" userId="71bbdf76-1f78-436b-8a82-e502e1f22064" providerId="ADAL" clId="{6FBFAE4B-7F0E-4CFC-BA35-C32951D2AF83}" dt="2021-02-05T14:59:43.519" v="2341" actId="478"/>
          <ac:spMkLst>
            <pc:docMk/>
            <pc:sldMk cId="3809986794" sldId="1789"/>
            <ac:spMk id="7" creationId="{4F99002D-8613-4CBA-8964-1B9176FC1CCF}"/>
          </ac:spMkLst>
        </pc:spChg>
        <pc:spChg chg="del">
          <ac:chgData name="Thijs Geert" userId="71bbdf76-1f78-436b-8a82-e502e1f22064" providerId="ADAL" clId="{6FBFAE4B-7F0E-4CFC-BA35-C32951D2AF83}" dt="2021-02-05T14:59:47.116" v="2343" actId="478"/>
          <ac:spMkLst>
            <pc:docMk/>
            <pc:sldMk cId="3809986794" sldId="1789"/>
            <ac:spMk id="10" creationId="{D3AE92BC-EC2D-4AFF-99C4-7BA0CF9F003E}"/>
          </ac:spMkLst>
        </pc:spChg>
        <pc:spChg chg="del">
          <ac:chgData name="Thijs Geert" userId="71bbdf76-1f78-436b-8a82-e502e1f22064" providerId="ADAL" clId="{6FBFAE4B-7F0E-4CFC-BA35-C32951D2AF83}" dt="2021-02-05T14:59:45.912" v="2342" actId="478"/>
          <ac:spMkLst>
            <pc:docMk/>
            <pc:sldMk cId="3809986794" sldId="1789"/>
            <ac:spMk id="12" creationId="{B7AAA5C9-B0E4-44E3-8944-A18CE656C074}"/>
          </ac:spMkLst>
        </pc:spChg>
        <pc:spChg chg="mod">
          <ac:chgData name="Thijs Geert" userId="71bbdf76-1f78-436b-8a82-e502e1f22064" providerId="ADAL" clId="{6FBFAE4B-7F0E-4CFC-BA35-C32951D2AF83}" dt="2021-02-05T14:59:40.527" v="2340" actId="14100"/>
          <ac:spMkLst>
            <pc:docMk/>
            <pc:sldMk cId="3809986794" sldId="1789"/>
            <ac:spMk id="13" creationId="{835E8792-C1AB-4023-8BCA-5D40F89E7102}"/>
          </ac:spMkLst>
        </pc:spChg>
        <pc:spChg chg="mod">
          <ac:chgData name="Thijs Geert" userId="71bbdf76-1f78-436b-8a82-e502e1f22064" providerId="ADAL" clId="{6FBFAE4B-7F0E-4CFC-BA35-C32951D2AF83}" dt="2021-02-05T14:59:32.678" v="2338" actId="14100"/>
          <ac:spMkLst>
            <pc:docMk/>
            <pc:sldMk cId="3809986794" sldId="1789"/>
            <ac:spMk id="14" creationId="{C5BB4265-CB57-47B7-90EE-4257D9E66F04}"/>
          </ac:spMkLst>
        </pc:spChg>
        <pc:picChg chg="del">
          <ac:chgData name="Thijs Geert" userId="71bbdf76-1f78-436b-8a82-e502e1f22064" providerId="ADAL" clId="{6FBFAE4B-7F0E-4CFC-BA35-C32951D2AF83}" dt="2021-02-05T14:58:48.183" v="2328" actId="478"/>
          <ac:picMkLst>
            <pc:docMk/>
            <pc:sldMk cId="3809986794" sldId="1789"/>
            <ac:picMk id="2" creationId="{0343962C-7B5D-4495-8557-08E3BD2C71E9}"/>
          </ac:picMkLst>
        </pc:picChg>
        <pc:picChg chg="add mod ord">
          <ac:chgData name="Thijs Geert" userId="71bbdf76-1f78-436b-8a82-e502e1f22064" providerId="ADAL" clId="{6FBFAE4B-7F0E-4CFC-BA35-C32951D2AF83}" dt="2021-02-05T14:59:21.971" v="2336" actId="167"/>
          <ac:picMkLst>
            <pc:docMk/>
            <pc:sldMk cId="3809986794" sldId="1789"/>
            <ac:picMk id="4" creationId="{1A54389F-C507-4AAD-8B26-463948F8B445}"/>
          </ac:picMkLst>
        </pc:picChg>
        <pc:picChg chg="del">
          <ac:chgData name="Thijs Geert" userId="71bbdf76-1f78-436b-8a82-e502e1f22064" providerId="ADAL" clId="{6FBFAE4B-7F0E-4CFC-BA35-C32951D2AF83}" dt="2021-02-05T14:58:49.899" v="2329" actId="478"/>
          <ac:picMkLst>
            <pc:docMk/>
            <pc:sldMk cId="3809986794" sldId="1789"/>
            <ac:picMk id="9" creationId="{00F80BA1-491B-4C17-93EE-8A83126F8C49}"/>
          </ac:picMkLst>
        </pc:picChg>
        <pc:picChg chg="add del">
          <ac:chgData name="Thijs Geert" userId="71bbdf76-1f78-436b-8a82-e502e1f22064" providerId="ADAL" clId="{6FBFAE4B-7F0E-4CFC-BA35-C32951D2AF83}" dt="2021-02-05T14:58:55.021" v="2331" actId="478"/>
          <ac:picMkLst>
            <pc:docMk/>
            <pc:sldMk cId="3809986794" sldId="1789"/>
            <ac:picMk id="4098" creationId="{DF78A907-FC9E-4FB3-89CD-B00F6F5382D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18220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3488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45978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93797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42433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8714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33052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6585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68417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27047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20732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1335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5353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24306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72008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17788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9029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40062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285972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27627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36116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02991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3702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588131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969620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26850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15706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96261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200828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502894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95710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560776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46464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829218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433428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107583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542270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62384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37563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27492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368128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934494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15401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28475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7427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91105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5340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8194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eperen 15"/>
          <p:cNvGrpSpPr/>
          <p:nvPr userDrawn="1"/>
        </p:nvGrpSpPr>
        <p:grpSpPr>
          <a:xfrm>
            <a:off x="288003" y="216001"/>
            <a:ext cx="6033505" cy="4699106"/>
            <a:chOff x="288001" y="288000"/>
            <a:chExt cx="6033505" cy="6265475"/>
          </a:xfrm>
          <a:solidFill>
            <a:schemeClr val="accent1"/>
          </a:solidFill>
        </p:grpSpPr>
        <p:sp>
          <p:nvSpPr>
            <p:cNvPr id="12" name="Rechthoek 11"/>
            <p:cNvSpPr>
              <a:spLocks/>
            </p:cNvSpPr>
            <p:nvPr userDrawn="1"/>
          </p:nvSpPr>
          <p:spPr>
            <a:xfrm>
              <a:off x="288001" y="288000"/>
              <a:ext cx="4248000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3" name="Rechthoekige driehoek 12"/>
            <p:cNvSpPr/>
            <p:nvPr userDrawn="1"/>
          </p:nvSpPr>
          <p:spPr>
            <a:xfrm>
              <a:off x="453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2000" y="1917001"/>
            <a:ext cx="3816000" cy="1457999"/>
          </a:xfrm>
        </p:spPr>
        <p:txBody>
          <a:bodyPr wrap="square" anchor="t" anchorCtr="0">
            <a:noAutofit/>
          </a:bodyPr>
          <a:lstStyle>
            <a:lvl1pPr algn="l">
              <a:lnSpc>
                <a:spcPts val="3900"/>
              </a:lnSpc>
              <a:defRPr sz="39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3577" y="3488229"/>
            <a:ext cx="3816000" cy="918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01" y="313200"/>
            <a:ext cx="1848750" cy="540000"/>
          </a:xfrm>
          <a:prstGeom prst="rect">
            <a:avLst/>
          </a:prstGeom>
        </p:spPr>
      </p:pic>
      <p:sp>
        <p:nvSpPr>
          <p:cNvPr id="14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351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 userDrawn="1"/>
        </p:nvGrpSpPr>
        <p:grpSpPr>
          <a:xfrm>
            <a:off x="288000" y="214894"/>
            <a:ext cx="8553506" cy="4699106"/>
            <a:chOff x="288000" y="288000"/>
            <a:chExt cx="8553506" cy="6265475"/>
          </a:xfrm>
          <a:solidFill>
            <a:schemeClr val="accent1"/>
          </a:solidFill>
        </p:grpSpPr>
        <p:sp>
          <p:nvSpPr>
            <p:cNvPr id="10" name="Rechthoek 9"/>
            <p:cNvSpPr>
              <a:spLocks/>
            </p:cNvSpPr>
            <p:nvPr userDrawn="1"/>
          </p:nvSpPr>
          <p:spPr>
            <a:xfrm>
              <a:off x="288000" y="288000"/>
              <a:ext cx="6767999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1" name="Rechthoekige driehoek 10"/>
            <p:cNvSpPr/>
            <p:nvPr userDrawn="1"/>
          </p:nvSpPr>
          <p:spPr>
            <a:xfrm>
              <a:off x="705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04000" y="1890002"/>
            <a:ext cx="5342082" cy="1184783"/>
          </a:xfrm>
        </p:spPr>
        <p:txBody>
          <a:bodyPr anchor="b" anchorCtr="0">
            <a:noAutofit/>
          </a:bodyPr>
          <a:lstStyle>
            <a:lvl1pPr algn="l">
              <a:lnSpc>
                <a:spcPts val="4050"/>
              </a:lnSpc>
              <a:defRPr sz="41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304000" y="3131027"/>
            <a:ext cx="5354606" cy="79028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13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875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eren 3"/>
          <p:cNvGrpSpPr/>
          <p:nvPr userDrawn="1"/>
        </p:nvGrpSpPr>
        <p:grpSpPr>
          <a:xfrm>
            <a:off x="1476003" y="216001"/>
            <a:ext cx="7379999" cy="4699106"/>
            <a:chOff x="1476000" y="288000"/>
            <a:chExt cx="7379999" cy="6265475"/>
          </a:xfrm>
          <a:solidFill>
            <a:schemeClr val="accent1"/>
          </a:solidFill>
        </p:grpSpPr>
        <p:sp>
          <p:nvSpPr>
            <p:cNvPr id="8" name="Rechthoek 7"/>
            <p:cNvSpPr>
              <a:spLocks/>
            </p:cNvSpPr>
            <p:nvPr userDrawn="1"/>
          </p:nvSpPr>
          <p:spPr>
            <a:xfrm>
              <a:off x="3277896" y="288000"/>
              <a:ext cx="5578103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0" name="Rechthoekige driehoek 9"/>
            <p:cNvSpPr/>
            <p:nvPr userDrawn="1"/>
          </p:nvSpPr>
          <p:spPr>
            <a:xfrm flipH="1">
              <a:off x="1476000" y="288000"/>
              <a:ext cx="1800000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96052" y="1578431"/>
            <a:ext cx="3816000" cy="1863000"/>
          </a:xfrm>
        </p:spPr>
        <p:txBody>
          <a:bodyPr anchor="t" anchorCtr="0">
            <a:noAutofit/>
          </a:bodyPr>
          <a:lstStyle>
            <a:lvl1pPr algn="l">
              <a:lnSpc>
                <a:spcPts val="4050"/>
              </a:lnSpc>
              <a:defRPr sz="41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000832" y="3473717"/>
            <a:ext cx="3816000" cy="918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spcBef>
                <a:spcPts val="0"/>
              </a:spcBef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02" y="346274"/>
            <a:ext cx="1848750" cy="540000"/>
          </a:xfrm>
          <a:prstGeom prst="rect">
            <a:avLst/>
          </a:prstGeom>
        </p:spPr>
      </p:pic>
      <p:sp>
        <p:nvSpPr>
          <p:cNvPr id="12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3636022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 algn="r"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421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ep 10"/>
          <p:cNvGrpSpPr/>
          <p:nvPr userDrawn="1"/>
        </p:nvGrpSpPr>
        <p:grpSpPr>
          <a:xfrm>
            <a:off x="-1" y="0"/>
            <a:ext cx="6228000" cy="5143500"/>
            <a:chOff x="288001" y="288000"/>
            <a:chExt cx="6033505" cy="6265475"/>
          </a:xfrm>
          <a:solidFill>
            <a:schemeClr val="accent1"/>
          </a:solidFill>
        </p:grpSpPr>
        <p:sp>
          <p:nvSpPr>
            <p:cNvPr id="9" name="Rechthoek 8"/>
            <p:cNvSpPr>
              <a:spLocks/>
            </p:cNvSpPr>
            <p:nvPr userDrawn="1"/>
          </p:nvSpPr>
          <p:spPr>
            <a:xfrm flipV="1">
              <a:off x="288001" y="288000"/>
              <a:ext cx="4248000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echthoekige driehoek 9"/>
            <p:cNvSpPr/>
            <p:nvPr userDrawn="1"/>
          </p:nvSpPr>
          <p:spPr>
            <a:xfrm flipV="1">
              <a:off x="453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7" y="4746210"/>
            <a:ext cx="2141621" cy="273844"/>
          </a:xfrm>
          <a:prstGeom prst="rect">
            <a:avLst/>
          </a:prstGeom>
        </p:spPr>
        <p:txBody>
          <a:bodyPr/>
          <a:lstStyle>
            <a:lvl1pPr>
              <a:defRPr sz="7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15/02/2021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1332003" y="567635"/>
            <a:ext cx="3456131" cy="1350000"/>
          </a:xfrm>
        </p:spPr>
        <p:txBody>
          <a:bodyPr anchor="b" anchorCtr="0">
            <a:noAutofit/>
          </a:bodyPr>
          <a:lstStyle>
            <a:lvl1pPr algn="l">
              <a:lnSpc>
                <a:spcPts val="2850"/>
              </a:lnSpc>
              <a:defRPr sz="28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13"/>
          </p:nvPr>
        </p:nvSpPr>
        <p:spPr>
          <a:xfrm>
            <a:off x="1332000" y="2240587"/>
            <a:ext cx="3112678" cy="2077574"/>
          </a:xfrm>
        </p:spPr>
        <p:txBody>
          <a:bodyPr/>
          <a:lstStyle>
            <a:lvl1pPr marL="0" indent="0">
              <a:lnSpc>
                <a:spcPts val="1875"/>
              </a:lnSpc>
              <a:spcBef>
                <a:spcPts val="0"/>
              </a:spcBef>
              <a:buFontTx/>
              <a:buNone/>
              <a:defRPr sz="1600">
                <a:latin typeface="FlandersArtSans-Regular" panose="00000500000000000000" pitchFamily="2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01" y="313200"/>
            <a:ext cx="18487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8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/>
          <a:srcRect l="763" t="1399" r="6439" b="3435"/>
          <a:stretch>
            <a:fillRect/>
          </a:stretch>
        </p:blipFill>
        <p:spPr>
          <a:xfrm>
            <a:off x="323527" y="-1"/>
            <a:ext cx="8820473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</p:spPr>
        <p:txBody>
          <a:bodyPr anchor="b"/>
          <a:lstStyle>
            <a:lvl1pPr algn="r">
              <a:defRPr sz="2700">
                <a:latin typeface="+mn-lt"/>
              </a:defRPr>
            </a:lvl1pPr>
          </a:lstStyle>
          <a:p>
            <a:pPr lvl="0">
              <a:defRPr sz="1800" b="0"/>
            </a:pPr>
            <a:r>
              <a:rPr lang="en-US" sz="2700" b="1"/>
              <a:t>Click to edit Master title style</a:t>
            </a:r>
            <a:endParaRPr sz="2700" b="1"/>
          </a:p>
        </p:txBody>
      </p:sp>
    </p:spTree>
    <p:extLst>
      <p:ext uri="{BB962C8B-B14F-4D97-AF65-F5344CB8AC3E}">
        <p14:creationId xmlns:p14="http://schemas.microsoft.com/office/powerpoint/2010/main" val="221250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257175" marR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587828" marR="0" indent="-244928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914400" marR="0" indent="-22860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3030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16459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257175" marR="0" lvl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257175" marR="0" lvl="1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257175" marR="0" lvl="2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257175" marR="0" lvl="3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257175" marR="0" lvl="4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79399167-FE2E-401C-9FAB-4732749FC8D2}" type="datetime1">
              <a:rPr lang="nl-BE" smtClean="0"/>
              <a:t>15/02/2021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305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E4E33C0-43DC-4AB9-AFAB-31D7544B7A0D}" type="datetime1">
              <a:rPr lang="nl-BE" smtClean="0"/>
              <a:t>15/02/2021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308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9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59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59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1" name="Google Shape;371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9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47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10" r:id="rId2"/>
    <p:sldLayoutId id="2147483711" r:id="rId3"/>
    <p:sldLayoutId id="2147483712" r:id="rId4"/>
    <p:sldLayoutId id="2147483714" r:id="rId5"/>
    <p:sldLayoutId id="2147483715" r:id="rId6"/>
    <p:sldLayoutId id="2147483717" r:id="rId7"/>
    <p:sldLayoutId id="2147483725" r:id="rId8"/>
    <p:sldLayoutId id="214748372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050875" y="4754700"/>
            <a:ext cx="90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FD6BEBD5-99F3-4C1B-B5AF-C9279F4847C2}" type="datetimeFigureOut">
              <a:rPr lang="nl-BE" smtClean="0"/>
              <a:pPr/>
              <a:t>15/02/2021</a:t>
            </a:fld>
            <a:endParaRPr lang="nl-BE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993393" y="4754700"/>
            <a:ext cx="189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944611" y="4754700"/>
            <a:ext cx="54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492AD3B4-D906-4191-84FB-4FE613E48036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436400"/>
            <a:ext cx="7444800" cy="32643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 </a:t>
            </a:r>
            <a:endParaRPr lang="nl-BE"/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154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77" r:id="rId3"/>
    <p:sldLayoutId id="2147483676" r:id="rId4"/>
  </p:sldLayoutIdLst>
  <p:txStyles>
    <p:titleStyle>
      <a:lvl1pPr algn="l" defTabSz="685800" rtl="0" eaLnBrk="1" latinLnBrk="0" hangingPunct="1">
        <a:lnSpc>
          <a:spcPts val="2850"/>
        </a:lnSpc>
        <a:spcBef>
          <a:spcPct val="0"/>
        </a:spcBef>
        <a:buNone/>
        <a:defRPr sz="2800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216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90000"/>
        <a:buFontTx/>
        <a:buBlip>
          <a:blip r:embed="rId6"/>
        </a:buBlip>
        <a:tabLst/>
        <a:defRPr sz="1700" kern="1200" spc="0" baseline="0">
          <a:solidFill>
            <a:schemeClr val="tx1"/>
          </a:solidFill>
          <a:latin typeface="FlandersArtSans-Bold" panose="00000800000000000000" pitchFamily="2" charset="0"/>
          <a:ea typeface="+mn-ea"/>
          <a:cs typeface="+mn-cs"/>
        </a:defRPr>
      </a:lvl1pPr>
      <a:lvl2pPr marL="432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75000"/>
        <a:buFontTx/>
        <a:buBlip>
          <a:blip r:embed="rId7"/>
        </a:buBlip>
        <a:tabLst/>
        <a:defRPr sz="1700" kern="1200" spc="0" baseline="0">
          <a:solidFill>
            <a:srgbClr val="9B9B9B"/>
          </a:solidFill>
          <a:latin typeface="FlandersArtSans-Regular" panose="00000500000000000000" pitchFamily="2" charset="0"/>
          <a:ea typeface="+mn-ea"/>
          <a:cs typeface="+mn-cs"/>
        </a:defRPr>
      </a:lvl2pPr>
      <a:lvl3pPr marL="648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85000"/>
        <a:buFontTx/>
        <a:buBlip>
          <a:blip r:embed="rId8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3pPr>
      <a:lvl4pPr marL="864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75000"/>
        <a:buFontTx/>
        <a:buBlip>
          <a:blip r:embed="rId9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4pPr>
      <a:lvl5pPr marL="1080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90000"/>
        <a:buFontTx/>
        <a:buBlip>
          <a:blip r:embed="rId6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boring/1965-068140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boring/1965-068140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boring/1965-068140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.data.vlaanderen.be/doc/applicatieprofiel/bodem-en-ondergrond/grondboringen/ontwerpstandaard/2021-02-22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boring/1965-068140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grondmonster/2017-172838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grondmonster/2017-172838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grondmonster/2017-172838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grondmonster/2017-172838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grondmonster/2017-172838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boring/1965-068140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grondmonster/2017-172838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Applicatieprofiel Grondboringen</a:t>
            </a:r>
            <a:endParaRPr lang="nl-NL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960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26491-7ACE-4DCD-AC18-4ED5B06FF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8" y="1020081"/>
            <a:ext cx="7145383" cy="3709932"/>
          </a:xfrm>
          <a:prstGeom prst="rect">
            <a:avLst/>
          </a:prstGeom>
        </p:spPr>
      </p:pic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Observaties op de Grondmonsters</a:t>
            </a:r>
          </a:p>
        </p:txBody>
      </p:sp>
    </p:spTree>
    <p:extLst>
      <p:ext uri="{BB962C8B-B14F-4D97-AF65-F5344CB8AC3E}">
        <p14:creationId xmlns:p14="http://schemas.microsoft.com/office/powerpoint/2010/main" val="3515712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kb14d41w-B165</a:t>
            </a:r>
            <a:r>
              <a:rPr lang="nl-NL" dirty="0"/>
              <a:t> </a:t>
            </a:r>
          </a:p>
          <a:p>
            <a:r>
              <a:rPr lang="nl-NL" dirty="0"/>
              <a:t>Bevat: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Grondboring</a:t>
            </a:r>
          </a:p>
          <a:p>
            <a:pPr lvl="1"/>
            <a:r>
              <a:rPr lang="nl-NL" dirty="0"/>
              <a:t>Bijbehorende Grondmonsters</a:t>
            </a:r>
          </a:p>
          <a:p>
            <a:pPr lvl="1"/>
            <a:r>
              <a:rPr lang="nl-NL" dirty="0"/>
              <a:t>Bijbehorende Interpretaties</a:t>
            </a:r>
          </a:p>
          <a:p>
            <a:pPr lvl="1"/>
            <a:r>
              <a:rPr lang="nl-NL" dirty="0"/>
              <a:t>Observaties op de Grondmonsters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046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D51589-5904-4789-8DC3-C8E6F9C15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8" y="1020081"/>
            <a:ext cx="7145383" cy="3709932"/>
          </a:xfrm>
          <a:prstGeom prst="rect">
            <a:avLst/>
          </a:prstGeom>
        </p:spPr>
      </p:pic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</a:t>
            </a:r>
          </a:p>
        </p:txBody>
      </p:sp>
    </p:spTree>
    <p:extLst>
      <p:ext uri="{BB962C8B-B14F-4D97-AF65-F5344CB8AC3E}">
        <p14:creationId xmlns:p14="http://schemas.microsoft.com/office/powerpoint/2010/main" val="1060618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45315E-616F-49FD-B957-D26098E0F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89" y="912882"/>
            <a:ext cx="3117321" cy="35008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B8C038-7F59-46E0-8421-B30662422E86}"/>
              </a:ext>
            </a:extLst>
          </p:cNvPr>
          <p:cNvSpPr/>
          <p:nvPr/>
        </p:nvSpPr>
        <p:spPr>
          <a:xfrm>
            <a:off x="7347155" y="1335590"/>
            <a:ext cx="346868" cy="369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2C818C-1059-4256-85E2-CB91D63DBCB7}"/>
              </a:ext>
            </a:extLst>
          </p:cNvPr>
          <p:cNvSpPr/>
          <p:nvPr/>
        </p:nvSpPr>
        <p:spPr>
          <a:xfrm>
            <a:off x="5269037" y="939679"/>
            <a:ext cx="263083" cy="350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Grondboring: </a:t>
            </a:r>
            <a:r>
              <a:rPr lang="nl-BE" sz="3200" b="1" dirty="0" err="1">
                <a:latin typeface="FlandersArtSans-Bold" panose="00000800000000000000" pitchFamily="2" charset="0"/>
              </a:rPr>
              <a:t>identificator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FCD05-F76A-4CB2-AA2B-F2753B016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509" y="1427885"/>
            <a:ext cx="3872151" cy="29858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E07983-1A38-4342-926C-3282F4AAACE8}"/>
              </a:ext>
            </a:extLst>
          </p:cNvPr>
          <p:cNvSpPr/>
          <p:nvPr/>
        </p:nvSpPr>
        <p:spPr>
          <a:xfrm>
            <a:off x="6120493" y="1767840"/>
            <a:ext cx="1123950" cy="819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2767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AAA2BB-C354-4553-B116-1C9D446B1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800" y="1647535"/>
            <a:ext cx="1847618" cy="11038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22C818C-1059-4256-85E2-CB91D63DBCB7}"/>
              </a:ext>
            </a:extLst>
          </p:cNvPr>
          <p:cNvSpPr/>
          <p:nvPr/>
        </p:nvSpPr>
        <p:spPr>
          <a:xfrm>
            <a:off x="5269037" y="939679"/>
            <a:ext cx="263083" cy="350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Grondboring: </a:t>
            </a:r>
            <a:r>
              <a:rPr lang="nl-BE" sz="3200" b="1" dirty="0" err="1">
                <a:latin typeface="FlandersArtSans-Bold" panose="00000800000000000000" pitchFamily="2" charset="0"/>
              </a:rPr>
              <a:t>identificator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24CD39-889F-4C31-A483-B726A5EC8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95" y="1567000"/>
            <a:ext cx="4994909" cy="28800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042D8E-DFC5-44D9-96E9-86409715901F}"/>
              </a:ext>
            </a:extLst>
          </p:cNvPr>
          <p:cNvSpPr/>
          <p:nvPr/>
        </p:nvSpPr>
        <p:spPr>
          <a:xfrm>
            <a:off x="3953015" y="2306683"/>
            <a:ext cx="1729327" cy="250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3DDF4-FE8E-483E-87EE-B8EC2F340792}"/>
              </a:ext>
            </a:extLst>
          </p:cNvPr>
          <p:cNvSpPr/>
          <p:nvPr/>
        </p:nvSpPr>
        <p:spPr>
          <a:xfrm>
            <a:off x="6551800" y="1647535"/>
            <a:ext cx="1847618" cy="1103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E09549-0917-489F-AD6F-8371BF586BCC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5682342" y="2199460"/>
            <a:ext cx="869458" cy="2324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247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7A14B8-4371-4A61-A497-6EE8D202C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89" y="912882"/>
            <a:ext cx="3117321" cy="35008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D64B23-806C-4F33-A389-3146B209A548}"/>
              </a:ext>
            </a:extLst>
          </p:cNvPr>
          <p:cNvSpPr/>
          <p:nvPr/>
        </p:nvSpPr>
        <p:spPr>
          <a:xfrm>
            <a:off x="7347155" y="1335590"/>
            <a:ext cx="346868" cy="369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6E987C-E200-49A1-84C5-6006BF8F5A67}"/>
              </a:ext>
            </a:extLst>
          </p:cNvPr>
          <p:cNvSpPr/>
          <p:nvPr/>
        </p:nvSpPr>
        <p:spPr>
          <a:xfrm>
            <a:off x="5269037" y="939679"/>
            <a:ext cx="263083" cy="350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Grondboring: geometrie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07983-1A38-4342-926C-3282F4AAACE8}"/>
              </a:ext>
            </a:extLst>
          </p:cNvPr>
          <p:cNvSpPr/>
          <p:nvPr/>
        </p:nvSpPr>
        <p:spPr>
          <a:xfrm>
            <a:off x="5400578" y="1285489"/>
            <a:ext cx="1428750" cy="501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7F0662-BF10-4611-ABA6-246C076C4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23" y="1995796"/>
            <a:ext cx="4657174" cy="129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94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22C818C-1059-4256-85E2-CB91D63DBCB7}"/>
              </a:ext>
            </a:extLst>
          </p:cNvPr>
          <p:cNvSpPr/>
          <p:nvPr/>
        </p:nvSpPr>
        <p:spPr>
          <a:xfrm>
            <a:off x="5269037" y="939679"/>
            <a:ext cx="263083" cy="350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Grondboring: geometrie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24CD39-889F-4C31-A483-B726A5EC8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98" y="1223277"/>
            <a:ext cx="4994909" cy="28800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042D8E-DFC5-44D9-96E9-86409715901F}"/>
              </a:ext>
            </a:extLst>
          </p:cNvPr>
          <p:cNvSpPr/>
          <p:nvPr/>
        </p:nvSpPr>
        <p:spPr>
          <a:xfrm>
            <a:off x="1218850" y="3365108"/>
            <a:ext cx="1278465" cy="250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A1CE88-BFE7-43E0-ACA4-E5E913CF5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823" y="395554"/>
            <a:ext cx="1703756" cy="43523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34C775-31E1-4F08-8D1A-290441449A57}"/>
              </a:ext>
            </a:extLst>
          </p:cNvPr>
          <p:cNvSpPr/>
          <p:nvPr/>
        </p:nvSpPr>
        <p:spPr>
          <a:xfrm>
            <a:off x="6771823" y="2117605"/>
            <a:ext cx="1621063" cy="847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6456BB-03A4-4CC0-8754-BD743263B1E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497315" y="2571750"/>
            <a:ext cx="4274508" cy="9225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93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5994C6-549C-4246-9851-50ACF02DC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89" y="912882"/>
            <a:ext cx="3117321" cy="35008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FEA6D4-E838-4460-94EF-5A5DE71E48B7}"/>
              </a:ext>
            </a:extLst>
          </p:cNvPr>
          <p:cNvSpPr/>
          <p:nvPr/>
        </p:nvSpPr>
        <p:spPr>
          <a:xfrm>
            <a:off x="7347155" y="1335590"/>
            <a:ext cx="346868" cy="369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0649DB-A015-486A-9996-3CBD581FA3F4}"/>
              </a:ext>
            </a:extLst>
          </p:cNvPr>
          <p:cNvSpPr/>
          <p:nvPr/>
        </p:nvSpPr>
        <p:spPr>
          <a:xfrm>
            <a:off x="5269037" y="939679"/>
            <a:ext cx="263083" cy="350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Grondboring: boringdetails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07983-1A38-4342-926C-3282F4AAACE8}"/>
              </a:ext>
            </a:extLst>
          </p:cNvPr>
          <p:cNvSpPr/>
          <p:nvPr/>
        </p:nvSpPr>
        <p:spPr>
          <a:xfrm>
            <a:off x="5465303" y="2571750"/>
            <a:ext cx="1574346" cy="5769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46C0F-2F41-4FD9-979A-D856CFD8C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3" y="2018521"/>
            <a:ext cx="4710661" cy="16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1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B30FBE-8170-4A4F-8765-F6162B0B6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89" y="912882"/>
            <a:ext cx="3117321" cy="35008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103124-332F-4A02-9FAD-F42536EFDB24}"/>
              </a:ext>
            </a:extLst>
          </p:cNvPr>
          <p:cNvSpPr/>
          <p:nvPr/>
        </p:nvSpPr>
        <p:spPr>
          <a:xfrm>
            <a:off x="7347155" y="1335590"/>
            <a:ext cx="346868" cy="369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BDCFF0-D112-4E85-AC12-AB18BE0F3155}"/>
              </a:ext>
            </a:extLst>
          </p:cNvPr>
          <p:cNvSpPr/>
          <p:nvPr/>
        </p:nvSpPr>
        <p:spPr>
          <a:xfrm>
            <a:off x="5269037" y="939679"/>
            <a:ext cx="263083" cy="350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Grondboring: boordetails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07983-1A38-4342-926C-3282F4AAACE8}"/>
              </a:ext>
            </a:extLst>
          </p:cNvPr>
          <p:cNvSpPr/>
          <p:nvPr/>
        </p:nvSpPr>
        <p:spPr>
          <a:xfrm>
            <a:off x="5490869" y="3204731"/>
            <a:ext cx="1574346" cy="1321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C70C80-B2E3-47F1-B802-07016FB83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69" y="1104810"/>
            <a:ext cx="3945331" cy="34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23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22C818C-1059-4256-85E2-CB91D63DBCB7}"/>
              </a:ext>
            </a:extLst>
          </p:cNvPr>
          <p:cNvSpPr/>
          <p:nvPr/>
        </p:nvSpPr>
        <p:spPr>
          <a:xfrm>
            <a:off x="5269037" y="939679"/>
            <a:ext cx="263083" cy="350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Grondboring: boringdetails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BB773-A1DB-4CF3-BC7C-64DEC4E7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571" y="1225518"/>
            <a:ext cx="3022857" cy="300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04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Agenda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Objectdiagrammen AP Grondboringen</a:t>
            </a:r>
          </a:p>
          <a:p>
            <a:pPr marL="1038225" lvl="1" indent="-457200">
              <a:buFont typeface="+mj-lt"/>
              <a:buAutoNum type="arabicPeriod"/>
            </a:pPr>
            <a:r>
              <a:rPr lang="nl-NL" dirty="0"/>
              <a:t>Grondboring met grondmonster</a:t>
            </a:r>
          </a:p>
          <a:p>
            <a:pPr marL="1038225" lvl="1" indent="-457200">
              <a:buFont typeface="+mj-lt"/>
              <a:buAutoNum type="arabicPeriod"/>
            </a:pPr>
            <a:r>
              <a:rPr lang="nl-NL" dirty="0"/>
              <a:t>Onderkenning Grondmonster</a:t>
            </a:r>
          </a:p>
        </p:txBody>
      </p:sp>
    </p:spTree>
    <p:extLst>
      <p:ext uri="{BB962C8B-B14F-4D97-AF65-F5344CB8AC3E}">
        <p14:creationId xmlns:p14="http://schemas.microsoft.com/office/powerpoint/2010/main" val="1961240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B5BDF9-8FA7-4D18-8AA7-6189FFF29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89" y="912882"/>
            <a:ext cx="3117321" cy="3500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Grondboring: wettelijk kader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07983-1A38-4342-926C-3282F4AAACE8}"/>
              </a:ext>
            </a:extLst>
          </p:cNvPr>
          <p:cNvSpPr/>
          <p:nvPr/>
        </p:nvSpPr>
        <p:spPr>
          <a:xfrm>
            <a:off x="7491277" y="1807006"/>
            <a:ext cx="1145551" cy="831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9C0B69-3D99-41D4-AB9A-64A69B71BF20}"/>
              </a:ext>
            </a:extLst>
          </p:cNvPr>
          <p:cNvSpPr/>
          <p:nvPr/>
        </p:nvSpPr>
        <p:spPr>
          <a:xfrm>
            <a:off x="7620000" y="543769"/>
            <a:ext cx="1524000" cy="1160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70EE51-EF12-4110-8533-0708AB69B01A}"/>
              </a:ext>
            </a:extLst>
          </p:cNvPr>
          <p:cNvSpPr/>
          <p:nvPr/>
        </p:nvSpPr>
        <p:spPr>
          <a:xfrm>
            <a:off x="7347155" y="1335590"/>
            <a:ext cx="346868" cy="369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BF5F1-A829-4161-A94A-E94E116640A9}"/>
              </a:ext>
            </a:extLst>
          </p:cNvPr>
          <p:cNvSpPr/>
          <p:nvPr/>
        </p:nvSpPr>
        <p:spPr>
          <a:xfrm>
            <a:off x="5269037" y="939679"/>
            <a:ext cx="263083" cy="350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835A7C-DD2E-4325-AB2D-B2E42AD92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977" y="1389370"/>
            <a:ext cx="3373532" cy="249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92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22C818C-1059-4256-85E2-CB91D63DBCB7}"/>
              </a:ext>
            </a:extLst>
          </p:cNvPr>
          <p:cNvSpPr/>
          <p:nvPr/>
        </p:nvSpPr>
        <p:spPr>
          <a:xfrm>
            <a:off x="5269037" y="939679"/>
            <a:ext cx="263083" cy="350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Grondboring: </a:t>
            </a:r>
            <a:r>
              <a:rPr lang="nl-BE" sz="3200" b="1" dirty="0" err="1">
                <a:latin typeface="FlandersArtSans-Bold" panose="00000800000000000000" pitchFamily="2" charset="0"/>
              </a:rPr>
              <a:t>wettelijkKader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51D44D-6189-4E88-B53E-CD0364E0F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67" y="1907481"/>
            <a:ext cx="3614833" cy="16981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85F58-C684-42F2-853C-6AF62C61B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671" y="855618"/>
            <a:ext cx="3855162" cy="38200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2EFB38-85A3-4F85-8352-3682E77F71D2}"/>
              </a:ext>
            </a:extLst>
          </p:cNvPr>
          <p:cNvSpPr/>
          <p:nvPr/>
        </p:nvSpPr>
        <p:spPr>
          <a:xfrm>
            <a:off x="3017933" y="2623435"/>
            <a:ext cx="1162181" cy="165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8FBF7-053F-428F-9439-5895444B08B7}"/>
              </a:ext>
            </a:extLst>
          </p:cNvPr>
          <p:cNvSpPr/>
          <p:nvPr/>
        </p:nvSpPr>
        <p:spPr>
          <a:xfrm>
            <a:off x="5976671" y="1701173"/>
            <a:ext cx="1136056" cy="2063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50AF67-A207-442C-9457-8DFCD8CD862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180114" y="1804327"/>
            <a:ext cx="1796557" cy="9018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025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kb14d41w-B165</a:t>
            </a:r>
            <a:r>
              <a:rPr lang="nl-NL" dirty="0"/>
              <a:t> </a:t>
            </a:r>
          </a:p>
          <a:p>
            <a:r>
              <a:rPr lang="nl-NL" dirty="0"/>
              <a:t>Bevat:</a:t>
            </a:r>
          </a:p>
          <a:p>
            <a:pPr lvl="1"/>
            <a:r>
              <a:rPr lang="nl-NL" dirty="0"/>
              <a:t>Grondboring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Bijbehorende Grondmonsters</a:t>
            </a:r>
          </a:p>
          <a:p>
            <a:pPr lvl="1"/>
            <a:r>
              <a:rPr lang="nl-NL" dirty="0"/>
              <a:t>Bijbehorende Interpretaties</a:t>
            </a:r>
          </a:p>
          <a:p>
            <a:pPr lvl="1"/>
            <a:r>
              <a:rPr lang="nl-NL" dirty="0"/>
              <a:t>Observaties op de Grondmonsters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53243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F1DFD-F3BF-423A-9670-8857512B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8" y="1020081"/>
            <a:ext cx="7145383" cy="3709932"/>
          </a:xfrm>
          <a:prstGeom prst="rect">
            <a:avLst/>
          </a:prstGeom>
        </p:spPr>
      </p:pic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Grondmonsters</a:t>
            </a:r>
          </a:p>
        </p:txBody>
      </p:sp>
    </p:spTree>
    <p:extLst>
      <p:ext uri="{BB962C8B-B14F-4D97-AF65-F5344CB8AC3E}">
        <p14:creationId xmlns:p14="http://schemas.microsoft.com/office/powerpoint/2010/main" val="1340471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Grondmonsters: Grondmonster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3738F-B19C-4C1B-B3CF-7AF83451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719" y="1944303"/>
            <a:ext cx="2190966" cy="17394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F86966-A09D-408D-81D6-FCE064F73A02}"/>
              </a:ext>
            </a:extLst>
          </p:cNvPr>
          <p:cNvSpPr/>
          <p:nvPr/>
        </p:nvSpPr>
        <p:spPr>
          <a:xfrm>
            <a:off x="5673948" y="1882168"/>
            <a:ext cx="1262430" cy="1018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23E87-272E-4268-97DD-C810400C79A5}"/>
              </a:ext>
            </a:extLst>
          </p:cNvPr>
          <p:cNvSpPr/>
          <p:nvPr/>
        </p:nvSpPr>
        <p:spPr>
          <a:xfrm>
            <a:off x="6617031" y="1999663"/>
            <a:ext cx="1970001" cy="783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D7A7D6-B8F6-426C-B963-536AB6CE4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300" y="1844603"/>
            <a:ext cx="3600953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32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D19D1-80F0-450F-A705-AF77B2670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815" y="2142714"/>
            <a:ext cx="3254349" cy="16193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Grondmonsters: Grondmonster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F86966-A09D-408D-81D6-FCE064F73A02}"/>
              </a:ext>
            </a:extLst>
          </p:cNvPr>
          <p:cNvSpPr/>
          <p:nvPr/>
        </p:nvSpPr>
        <p:spPr>
          <a:xfrm>
            <a:off x="5673948" y="1882168"/>
            <a:ext cx="1262430" cy="1018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47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Grondmonsters: bemonsteringsplaats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3738F-B19C-4C1B-B3CF-7AF83451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719" y="1944303"/>
            <a:ext cx="2190966" cy="17394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F86966-A09D-408D-81D6-FCE064F73A02}"/>
              </a:ext>
            </a:extLst>
          </p:cNvPr>
          <p:cNvSpPr/>
          <p:nvPr/>
        </p:nvSpPr>
        <p:spPr>
          <a:xfrm>
            <a:off x="5673948" y="1882168"/>
            <a:ext cx="1262430" cy="1018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23E87-272E-4268-97DD-C810400C79A5}"/>
              </a:ext>
            </a:extLst>
          </p:cNvPr>
          <p:cNvSpPr/>
          <p:nvPr/>
        </p:nvSpPr>
        <p:spPr>
          <a:xfrm>
            <a:off x="6076719" y="2900443"/>
            <a:ext cx="1970001" cy="783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72F8A5-2677-4BD1-AA12-099A82162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5" y="2114520"/>
            <a:ext cx="4515480" cy="1571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6181C-BD8A-41C4-BA85-41E66AC927BC}"/>
              </a:ext>
            </a:extLst>
          </p:cNvPr>
          <p:cNvSpPr txBox="1"/>
          <p:nvPr/>
        </p:nvSpPr>
        <p:spPr>
          <a:xfrm>
            <a:off x="976979" y="3683726"/>
            <a:ext cx="1701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200" dirty="0">
                <a:solidFill>
                  <a:srgbClr val="FF0000"/>
                </a:solidFill>
              </a:rPr>
              <a:t>referentiesysteem = geometrie </a:t>
            </a:r>
            <a:r>
              <a:rPr lang="nl-BE" sz="1200" dirty="0" err="1">
                <a:solidFill>
                  <a:srgbClr val="FF0000"/>
                </a:solidFill>
              </a:rPr>
              <a:t>vd</a:t>
            </a:r>
            <a:r>
              <a:rPr lang="nl-BE" sz="1200" dirty="0">
                <a:solidFill>
                  <a:srgbClr val="FF0000"/>
                </a:solidFill>
              </a:rPr>
              <a:t> Grondboring</a:t>
            </a:r>
          </a:p>
        </p:txBody>
      </p:sp>
    </p:spTree>
    <p:extLst>
      <p:ext uri="{BB962C8B-B14F-4D97-AF65-F5344CB8AC3E}">
        <p14:creationId xmlns:p14="http://schemas.microsoft.com/office/powerpoint/2010/main" val="4187784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D19D1-80F0-450F-A705-AF77B2670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815" y="2142714"/>
            <a:ext cx="3254349" cy="16193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Grondmonsters: bemonsteringsplaats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F86966-A09D-408D-81D6-FCE064F73A02}"/>
              </a:ext>
            </a:extLst>
          </p:cNvPr>
          <p:cNvSpPr/>
          <p:nvPr/>
        </p:nvSpPr>
        <p:spPr>
          <a:xfrm>
            <a:off x="5673948" y="1882168"/>
            <a:ext cx="1262430" cy="1018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23E87-272E-4268-97DD-C810400C79A5}"/>
              </a:ext>
            </a:extLst>
          </p:cNvPr>
          <p:cNvSpPr/>
          <p:nvPr/>
        </p:nvSpPr>
        <p:spPr>
          <a:xfrm>
            <a:off x="1897851" y="2913707"/>
            <a:ext cx="1746685" cy="182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FD3C5-16D3-4B4D-9E4E-29208C0B7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823" y="395554"/>
            <a:ext cx="1703756" cy="43523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7296CC-1E8B-4EEC-A2DA-532B51EBC368}"/>
              </a:ext>
            </a:extLst>
          </p:cNvPr>
          <p:cNvSpPr/>
          <p:nvPr/>
        </p:nvSpPr>
        <p:spPr>
          <a:xfrm>
            <a:off x="6833397" y="504445"/>
            <a:ext cx="1441923" cy="736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2CF96D-AFA0-4B16-885C-9F109F2E8C52}"/>
              </a:ext>
            </a:extLst>
          </p:cNvPr>
          <p:cNvCxnSpPr>
            <a:cxnSpLocks/>
          </p:cNvCxnSpPr>
          <p:nvPr/>
        </p:nvCxnSpPr>
        <p:spPr>
          <a:xfrm flipV="1">
            <a:off x="3644536" y="862149"/>
            <a:ext cx="3188861" cy="21031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206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kb14d41w-B165</a:t>
            </a:r>
            <a:r>
              <a:rPr lang="nl-NL" dirty="0"/>
              <a:t> </a:t>
            </a:r>
          </a:p>
          <a:p>
            <a:r>
              <a:rPr lang="nl-NL" dirty="0"/>
              <a:t>Bevat:</a:t>
            </a:r>
          </a:p>
          <a:p>
            <a:pPr lvl="1"/>
            <a:r>
              <a:rPr lang="nl-NL" dirty="0"/>
              <a:t>Grondboring</a:t>
            </a:r>
          </a:p>
          <a:p>
            <a:pPr lvl="1"/>
            <a:r>
              <a:rPr lang="nl-NL" dirty="0"/>
              <a:t>Bijbehorende Grondmonsters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Bijbehorende Interpretaties</a:t>
            </a:r>
          </a:p>
          <a:p>
            <a:pPr lvl="1"/>
            <a:r>
              <a:rPr lang="nl-NL" dirty="0"/>
              <a:t>Observaties op de Grondmonsters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24273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A01A0-E4BD-4DA6-AA24-5DD2FCC8C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8" y="1020081"/>
            <a:ext cx="7145383" cy="3709932"/>
          </a:xfrm>
          <a:prstGeom prst="rect">
            <a:avLst/>
          </a:prstGeom>
        </p:spPr>
      </p:pic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Interpretaties</a:t>
            </a:r>
          </a:p>
        </p:txBody>
      </p:sp>
    </p:spTree>
    <p:extLst>
      <p:ext uri="{BB962C8B-B14F-4D97-AF65-F5344CB8AC3E}">
        <p14:creationId xmlns:p14="http://schemas.microsoft.com/office/powerpoint/2010/main" val="1708850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 Grondboringen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AP Grondboringen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34104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Interpretaties: Interpretatie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32DE6-78DE-486F-B7E0-6E28AC23B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251" y="1216492"/>
            <a:ext cx="3157040" cy="3459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9D68CD-238F-4B84-AEC8-937EDB37D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458" y="1890728"/>
            <a:ext cx="3229426" cy="17147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40CA53-5748-457E-A46C-9AA6FD8388C4}"/>
              </a:ext>
            </a:extLst>
          </p:cNvPr>
          <p:cNvSpPr/>
          <p:nvPr/>
        </p:nvSpPr>
        <p:spPr>
          <a:xfrm>
            <a:off x="5031690" y="1162593"/>
            <a:ext cx="1290733" cy="620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8637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Interpretaties: Interpretatie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2F3D3-EB15-4860-8097-8F2FEAAB7501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21793B-9367-40E9-96C7-EDE60DA64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9" y="1307360"/>
            <a:ext cx="4311477" cy="26713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468F7A-2E03-4F0E-A589-DE30186DD2CF}"/>
              </a:ext>
            </a:extLst>
          </p:cNvPr>
          <p:cNvSpPr/>
          <p:nvPr/>
        </p:nvSpPr>
        <p:spPr>
          <a:xfrm>
            <a:off x="2752221" y="2899353"/>
            <a:ext cx="2760305" cy="999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A7F272-FAE4-4324-9372-7B1F7A02D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835" y="3567166"/>
            <a:ext cx="2645228" cy="1132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AD5507-C51F-460A-B82E-C6D04988A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278" y="1713370"/>
            <a:ext cx="2120154" cy="8436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6BA8824-9DC6-4D08-9FCD-9777317E5D27}"/>
              </a:ext>
            </a:extLst>
          </p:cNvPr>
          <p:cNvSpPr/>
          <p:nvPr/>
        </p:nvSpPr>
        <p:spPr>
          <a:xfrm>
            <a:off x="5967741" y="1605597"/>
            <a:ext cx="2645228" cy="1059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9359E3-0C1B-4D60-8C24-A85E40C30A39}"/>
              </a:ext>
            </a:extLst>
          </p:cNvPr>
          <p:cNvSpPr/>
          <p:nvPr/>
        </p:nvSpPr>
        <p:spPr>
          <a:xfrm>
            <a:off x="5967741" y="3603936"/>
            <a:ext cx="2645228" cy="1059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CDD380-2D86-49C9-B32C-05812AFEA09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5101046" y="2135210"/>
            <a:ext cx="866695" cy="1032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A4B70E-2E62-4DB0-BC8B-402B82437D2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101046" y="3250339"/>
            <a:ext cx="866695" cy="8832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03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Interpretaties: resultaat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32DE6-78DE-486F-B7E0-6E28AC23B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251" y="1216492"/>
            <a:ext cx="3157040" cy="34591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40CA53-5748-457E-A46C-9AA6FD8388C4}"/>
              </a:ext>
            </a:extLst>
          </p:cNvPr>
          <p:cNvSpPr/>
          <p:nvPr/>
        </p:nvSpPr>
        <p:spPr>
          <a:xfrm>
            <a:off x="5440680" y="1951263"/>
            <a:ext cx="2932612" cy="2633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FD108A-7679-4CC1-B469-00F48266B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01" y="924442"/>
            <a:ext cx="4043104" cy="375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40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37055B-9EA7-43D0-BF9B-F1E1F82FC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1" y="1365046"/>
            <a:ext cx="4311477" cy="2671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7E212-47C7-4A09-8C80-286CAF750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816" y="3212936"/>
            <a:ext cx="2287626" cy="10058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Interpretaties: resultaat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0CA53-5748-457E-A46C-9AA6FD8388C4}"/>
              </a:ext>
            </a:extLst>
          </p:cNvPr>
          <p:cNvSpPr/>
          <p:nvPr/>
        </p:nvSpPr>
        <p:spPr>
          <a:xfrm>
            <a:off x="2958455" y="3671519"/>
            <a:ext cx="2214436" cy="197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E69037-893D-435B-8880-6B33468BF1D9}"/>
              </a:ext>
            </a:extLst>
          </p:cNvPr>
          <p:cNvSpPr/>
          <p:nvPr/>
        </p:nvSpPr>
        <p:spPr>
          <a:xfrm>
            <a:off x="6159862" y="3486149"/>
            <a:ext cx="1941157" cy="550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48987D-ADE1-497A-A413-1F5333C71429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 flipV="1">
            <a:off x="5172891" y="3761286"/>
            <a:ext cx="986971" cy="9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236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75C2DD7-3E79-4BB8-8F8F-D4463985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409" y="1394408"/>
            <a:ext cx="5268479" cy="2694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7E212-47C7-4A09-8C80-286CAF750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50" y="2571750"/>
            <a:ext cx="2287626" cy="10058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Interpretaties: resultaat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0CA53-5748-457E-A46C-9AA6FD8388C4}"/>
              </a:ext>
            </a:extLst>
          </p:cNvPr>
          <p:cNvSpPr/>
          <p:nvPr/>
        </p:nvSpPr>
        <p:spPr>
          <a:xfrm>
            <a:off x="1869314" y="2836417"/>
            <a:ext cx="829491" cy="197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E69037-893D-435B-8880-6B33468BF1D9}"/>
              </a:ext>
            </a:extLst>
          </p:cNvPr>
          <p:cNvSpPr/>
          <p:nvPr/>
        </p:nvSpPr>
        <p:spPr>
          <a:xfrm>
            <a:off x="6445196" y="3486149"/>
            <a:ext cx="1941157" cy="550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48987D-ADE1-497A-A413-1F5333C7142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698805" y="2935206"/>
            <a:ext cx="3746391" cy="8260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112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Interpretaties: </a:t>
            </a:r>
            <a:r>
              <a:rPr lang="nl-BE" sz="3200" b="1" dirty="0" err="1">
                <a:latin typeface="FlandersArtSans-Bold" panose="00000800000000000000" pitchFamily="2" charset="0"/>
              </a:rPr>
              <a:t>CurveWaardepaar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32DE6-78DE-486F-B7E0-6E28AC23B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251" y="1216492"/>
            <a:ext cx="3157040" cy="34591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40CA53-5748-457E-A46C-9AA6FD8388C4}"/>
              </a:ext>
            </a:extLst>
          </p:cNvPr>
          <p:cNvSpPr/>
          <p:nvPr/>
        </p:nvSpPr>
        <p:spPr>
          <a:xfrm>
            <a:off x="6505302" y="2526030"/>
            <a:ext cx="1867989" cy="622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1DE93-CF0F-42B5-94AC-252ACFF59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67" y="2272106"/>
            <a:ext cx="4267284" cy="134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86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A87EC67-9AAB-4360-AC58-0BD96CAD8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53" y="2258228"/>
            <a:ext cx="2287626" cy="10058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ABE339-24B2-4921-8B32-335122AA0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438" y="1365069"/>
            <a:ext cx="4051906" cy="34209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Interpretaties: </a:t>
            </a:r>
            <a:r>
              <a:rPr lang="nl-BE" sz="3200" b="1" dirty="0" err="1">
                <a:latin typeface="FlandersArtSans-Bold" panose="00000800000000000000" pitchFamily="2" charset="0"/>
              </a:rPr>
              <a:t>Curvewaardepaar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DEDF67-A9DD-4E53-B2E0-BE269FCE3A8A}"/>
              </a:ext>
            </a:extLst>
          </p:cNvPr>
          <p:cNvSpPr/>
          <p:nvPr/>
        </p:nvSpPr>
        <p:spPr>
          <a:xfrm>
            <a:off x="1263968" y="2800350"/>
            <a:ext cx="891404" cy="188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8958F9-31C5-48E8-9FAB-F50183039D59}"/>
              </a:ext>
            </a:extLst>
          </p:cNvPr>
          <p:cNvSpPr/>
          <p:nvPr/>
        </p:nvSpPr>
        <p:spPr>
          <a:xfrm>
            <a:off x="5824710" y="3848229"/>
            <a:ext cx="2130570" cy="937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86A948-B178-4A76-8F80-BB1EAC1A7D4F}"/>
              </a:ext>
            </a:extLst>
          </p:cNvPr>
          <p:cNvCxnSpPr>
            <a:cxnSpLocks/>
          </p:cNvCxnSpPr>
          <p:nvPr/>
        </p:nvCxnSpPr>
        <p:spPr>
          <a:xfrm>
            <a:off x="2155372" y="2880360"/>
            <a:ext cx="3669338" cy="14369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306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kb14d41w-B165</a:t>
            </a:r>
            <a:r>
              <a:rPr lang="nl-NL" dirty="0"/>
              <a:t> </a:t>
            </a:r>
          </a:p>
          <a:p>
            <a:r>
              <a:rPr lang="nl-NL" dirty="0"/>
              <a:t>Bevat:</a:t>
            </a:r>
          </a:p>
          <a:p>
            <a:pPr lvl="1"/>
            <a:r>
              <a:rPr lang="nl-NL" dirty="0"/>
              <a:t>Grondboring</a:t>
            </a:r>
          </a:p>
          <a:p>
            <a:pPr lvl="1"/>
            <a:r>
              <a:rPr lang="nl-NL" dirty="0"/>
              <a:t>Bijbehorende Grondmonsters</a:t>
            </a:r>
          </a:p>
          <a:p>
            <a:pPr lvl="1"/>
            <a:r>
              <a:rPr lang="nl-NL" dirty="0"/>
              <a:t>Bijbehorende Interpretaties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Observaties op de Grondmonsters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4771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26491-7ACE-4DCD-AC18-4ED5B06FF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8" y="1020081"/>
            <a:ext cx="7145383" cy="3709932"/>
          </a:xfrm>
          <a:prstGeom prst="rect">
            <a:avLst/>
          </a:prstGeom>
        </p:spPr>
      </p:pic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Observaties op de Grondmonsters</a:t>
            </a:r>
          </a:p>
        </p:txBody>
      </p:sp>
    </p:spTree>
    <p:extLst>
      <p:ext uri="{BB962C8B-B14F-4D97-AF65-F5344CB8AC3E}">
        <p14:creationId xmlns:p14="http://schemas.microsoft.com/office/powerpoint/2010/main" val="3256796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Observaties op de Grondmonsters: Fractiemeting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60F19A-D1C5-4CB9-9132-8F1996AE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50" y="1492831"/>
            <a:ext cx="1999548" cy="299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2C7A9-4E3F-4986-95D7-85CE6ACBA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419" y="1673415"/>
            <a:ext cx="2906581" cy="17966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0724CE-40AB-4D11-B09A-0FA4CA4566CE}"/>
              </a:ext>
            </a:extLst>
          </p:cNvPr>
          <p:cNvSpPr/>
          <p:nvPr/>
        </p:nvSpPr>
        <p:spPr>
          <a:xfrm>
            <a:off x="5733270" y="1492831"/>
            <a:ext cx="804690" cy="246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9599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1665AF6-DF62-4A87-B78F-A3B332177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8" y="1020081"/>
            <a:ext cx="7145383" cy="370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29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Observaties op de Grondmonsters: Fractiemeting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B0923-CA03-4F20-84C5-0DD9E88F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956" y="1556494"/>
            <a:ext cx="3749423" cy="2922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5EC0D4-3DEA-43D6-98DF-4F14D4545A64}"/>
              </a:ext>
            </a:extLst>
          </p:cNvPr>
          <p:cNvSpPr/>
          <p:nvPr/>
        </p:nvSpPr>
        <p:spPr>
          <a:xfrm>
            <a:off x="4937956" y="3598817"/>
            <a:ext cx="3749422" cy="893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72BC1D-D592-4DCF-9912-E876D94BC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90" y="1997670"/>
            <a:ext cx="3883445" cy="13312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1D0993-8E6D-4B3D-B0D9-C122360653F7}"/>
              </a:ext>
            </a:extLst>
          </p:cNvPr>
          <p:cNvSpPr/>
          <p:nvPr/>
        </p:nvSpPr>
        <p:spPr>
          <a:xfrm>
            <a:off x="659097" y="2092910"/>
            <a:ext cx="3625902" cy="1177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4C7E4D-DE7B-4762-906B-455BE00922D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964625" y="2302686"/>
            <a:ext cx="973331" cy="17428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620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Observaties op de Grondmonsters: resultaat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60F19A-D1C5-4CB9-9132-8F1996AE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50" y="1492831"/>
            <a:ext cx="1999548" cy="299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0724CE-40AB-4D11-B09A-0FA4CA4566CE}"/>
              </a:ext>
            </a:extLst>
          </p:cNvPr>
          <p:cNvSpPr/>
          <p:nvPr/>
        </p:nvSpPr>
        <p:spPr>
          <a:xfrm>
            <a:off x="5896950" y="1891248"/>
            <a:ext cx="1300684" cy="2641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F826B9-4E4E-4851-81B9-60E952C07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067" y="916384"/>
            <a:ext cx="1921147" cy="399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33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04A262B-2ABD-4ECB-AD4F-C5358C939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90" y="1997670"/>
            <a:ext cx="3883445" cy="13312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Observaties op de Grondmonsters: resultaat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0724CE-40AB-4D11-B09A-0FA4CA4566CE}"/>
              </a:ext>
            </a:extLst>
          </p:cNvPr>
          <p:cNvSpPr/>
          <p:nvPr/>
        </p:nvSpPr>
        <p:spPr>
          <a:xfrm>
            <a:off x="835093" y="2749183"/>
            <a:ext cx="2443684" cy="131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4BF66-36A2-474A-88C9-4D4D3B79F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205" y="2370755"/>
            <a:ext cx="2103997" cy="91292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6F20A9-CE60-45F9-863F-0E80EFDF6102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3278777" y="2814772"/>
            <a:ext cx="2602776" cy="116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769A8-6CC4-483D-BC80-0E488EBBE4A1}"/>
              </a:ext>
            </a:extLst>
          </p:cNvPr>
          <p:cNvSpPr/>
          <p:nvPr/>
        </p:nvSpPr>
        <p:spPr>
          <a:xfrm>
            <a:off x="5881553" y="2472350"/>
            <a:ext cx="1965960" cy="7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2285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Observaties op de Grondmonsters: waarde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60F19A-D1C5-4CB9-9132-8F1996AE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50" y="1492831"/>
            <a:ext cx="1999548" cy="299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0724CE-40AB-4D11-B09A-0FA4CA4566CE}"/>
              </a:ext>
            </a:extLst>
          </p:cNvPr>
          <p:cNvSpPr/>
          <p:nvPr/>
        </p:nvSpPr>
        <p:spPr>
          <a:xfrm>
            <a:off x="6498771" y="2148840"/>
            <a:ext cx="659675" cy="326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39C45-B1B4-421F-A237-31D7F4A18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554" y="1961578"/>
            <a:ext cx="3514286" cy="1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6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F007168-B311-4B74-9068-70D4DD5E2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000" y="1677515"/>
            <a:ext cx="2103997" cy="9857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Observaties op de Grondmonsters: resultaat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4BF66-36A2-474A-88C9-4D4D3B79F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80" y="1721940"/>
            <a:ext cx="2103997" cy="9129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2769A8-6CC4-483D-BC80-0E488EBBE4A1}"/>
              </a:ext>
            </a:extLst>
          </p:cNvPr>
          <p:cNvSpPr/>
          <p:nvPr/>
        </p:nvSpPr>
        <p:spPr>
          <a:xfrm>
            <a:off x="1832066" y="1828563"/>
            <a:ext cx="1965960" cy="7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E50CD3-538E-4826-878C-04DE44D08670}"/>
              </a:ext>
            </a:extLst>
          </p:cNvPr>
          <p:cNvSpPr/>
          <p:nvPr/>
        </p:nvSpPr>
        <p:spPr>
          <a:xfrm>
            <a:off x="5221000" y="1677515"/>
            <a:ext cx="2103997" cy="985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CF01ED-29C1-4445-A7F5-D9C16E7998B9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3798026" y="2170410"/>
            <a:ext cx="1422974" cy="12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A64FE1D5-51CF-462B-9368-E8F5D93A2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018" y="3174603"/>
            <a:ext cx="2485480" cy="93052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F58DC7E-A27C-4D2C-A15F-E23AA3705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000" y="3190603"/>
            <a:ext cx="2103997" cy="9969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D24858A-CA4E-4F3E-A949-35D06CEE1589}"/>
              </a:ext>
            </a:extLst>
          </p:cNvPr>
          <p:cNvSpPr txBox="1"/>
          <p:nvPr/>
        </p:nvSpPr>
        <p:spPr>
          <a:xfrm>
            <a:off x="2288002" y="2851262"/>
            <a:ext cx="4826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FF0000"/>
                </a:solidFill>
              </a:rPr>
              <a:t>= impliciet subklassen met </a:t>
            </a:r>
            <a:r>
              <a:rPr lang="nl-BE" dirty="0" err="1">
                <a:solidFill>
                  <a:srgbClr val="FF0000"/>
                </a:solidFill>
              </a:rPr>
              <a:t>redefinition</a:t>
            </a:r>
            <a:r>
              <a:rPr lang="nl-BE" dirty="0">
                <a:solidFill>
                  <a:srgbClr val="FF0000"/>
                </a:solidFill>
              </a:rPr>
              <a:t> van attributen van:</a:t>
            </a:r>
          </a:p>
        </p:txBody>
      </p:sp>
    </p:spTree>
    <p:extLst>
      <p:ext uri="{BB962C8B-B14F-4D97-AF65-F5344CB8AC3E}">
        <p14:creationId xmlns:p14="http://schemas.microsoft.com/office/powerpoint/2010/main" val="842774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GEO-13/050-B31-C4</a:t>
            </a:r>
            <a:r>
              <a:rPr lang="nl-NL" dirty="0"/>
              <a:t> </a:t>
            </a:r>
          </a:p>
          <a:p>
            <a:r>
              <a:rPr lang="nl-NL" dirty="0"/>
              <a:t>Bevat:</a:t>
            </a:r>
          </a:p>
          <a:p>
            <a:pPr lvl="1"/>
            <a:r>
              <a:rPr lang="nl-NL" dirty="0"/>
              <a:t>Referentie naar Grondboring</a:t>
            </a:r>
          </a:p>
          <a:p>
            <a:pPr lvl="1"/>
            <a:r>
              <a:rPr lang="nl-NL" dirty="0"/>
              <a:t>Grondmonster</a:t>
            </a:r>
          </a:p>
          <a:p>
            <a:pPr lvl="1"/>
            <a:r>
              <a:rPr lang="nl-NL" dirty="0"/>
              <a:t>Classificatie</a:t>
            </a:r>
          </a:p>
          <a:p>
            <a:pPr lvl="1"/>
            <a:r>
              <a:rPr lang="nl-NL" dirty="0"/>
              <a:t>Meting</a:t>
            </a:r>
          </a:p>
          <a:p>
            <a:pPr lvl="1"/>
            <a:r>
              <a:rPr lang="nl-NL" dirty="0" err="1"/>
              <a:t>AnalytischProces</a:t>
            </a:r>
            <a:r>
              <a:rPr lang="nl-NL" dirty="0"/>
              <a:t> &amp; </a:t>
            </a:r>
            <a:r>
              <a:rPr lang="nl-NL" dirty="0" err="1"/>
              <a:t>AnalytischeSessie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1241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2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45B4680-53C5-46BA-B531-7FDB8E6D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690" y="1020081"/>
            <a:ext cx="6601446" cy="37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16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Grondmonster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45B4680-53C5-46BA-B531-7FDB8E6D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690" y="1020081"/>
            <a:ext cx="6601446" cy="37523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69EC31-A146-4697-AF23-7A33B0DB635B}"/>
              </a:ext>
            </a:extLst>
          </p:cNvPr>
          <p:cNvSpPr/>
          <p:nvPr/>
        </p:nvSpPr>
        <p:spPr>
          <a:xfrm>
            <a:off x="2762794" y="1698171"/>
            <a:ext cx="1025435" cy="1476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893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Meting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45B4680-53C5-46BA-B531-7FDB8E6D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690" y="1020081"/>
            <a:ext cx="6601446" cy="37523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69EC31-A146-4697-AF23-7A33B0DB635B}"/>
              </a:ext>
            </a:extLst>
          </p:cNvPr>
          <p:cNvSpPr/>
          <p:nvPr/>
        </p:nvSpPr>
        <p:spPr>
          <a:xfrm>
            <a:off x="4271553" y="3066082"/>
            <a:ext cx="1979024" cy="1706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0317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Classificatie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45B4680-53C5-46BA-B531-7FDB8E6D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690" y="1020081"/>
            <a:ext cx="6601446" cy="37523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69EC31-A146-4697-AF23-7A33B0DB635B}"/>
              </a:ext>
            </a:extLst>
          </p:cNvPr>
          <p:cNvSpPr/>
          <p:nvPr/>
        </p:nvSpPr>
        <p:spPr>
          <a:xfrm>
            <a:off x="4297679" y="1095647"/>
            <a:ext cx="1979024" cy="1706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040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Klassendiagram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8AA0D-0DC9-43E2-BF27-9B59C682F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60" y="1129234"/>
            <a:ext cx="6139079" cy="36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055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AnalytischProces</a:t>
            </a:r>
            <a:r>
              <a:rPr lang="nl-BE" sz="3200" b="1" dirty="0">
                <a:latin typeface="FlandersArtSans-Bold" panose="00000800000000000000" pitchFamily="2" charset="0"/>
              </a:rPr>
              <a:t> &amp; </a:t>
            </a:r>
            <a:r>
              <a:rPr lang="nl-BE" sz="3200" b="1" dirty="0" err="1">
                <a:latin typeface="FlandersArtSans-Bold" panose="00000800000000000000" pitchFamily="2" charset="0"/>
              </a:rPr>
              <a:t>AnalytischeSessie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45B4680-53C5-46BA-B531-7FDB8E6D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690" y="1020081"/>
            <a:ext cx="6601446" cy="37523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69EC31-A146-4697-AF23-7A33B0DB635B}"/>
              </a:ext>
            </a:extLst>
          </p:cNvPr>
          <p:cNvSpPr/>
          <p:nvPr/>
        </p:nvSpPr>
        <p:spPr>
          <a:xfrm>
            <a:off x="6603273" y="2669721"/>
            <a:ext cx="1384664" cy="602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7453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GEO-13/050-B31-C4</a:t>
            </a:r>
            <a:r>
              <a:rPr lang="nl-NL" dirty="0"/>
              <a:t> </a:t>
            </a:r>
          </a:p>
          <a:p>
            <a:r>
              <a:rPr lang="nl-NL" dirty="0"/>
              <a:t>Bevat: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Referentie naar Grondboring</a:t>
            </a:r>
          </a:p>
          <a:p>
            <a:pPr lvl="1"/>
            <a:r>
              <a:rPr lang="nl-NL" dirty="0"/>
              <a:t>Grondmonster</a:t>
            </a:r>
          </a:p>
          <a:p>
            <a:pPr lvl="1"/>
            <a:r>
              <a:rPr lang="nl-NL" dirty="0"/>
              <a:t>Classificatie</a:t>
            </a:r>
          </a:p>
          <a:p>
            <a:pPr lvl="1"/>
            <a:r>
              <a:rPr lang="nl-NL" dirty="0"/>
              <a:t>Meting</a:t>
            </a:r>
          </a:p>
          <a:p>
            <a:pPr lvl="1"/>
            <a:r>
              <a:rPr lang="nl-NL" dirty="0" err="1"/>
              <a:t>AnalytischProces</a:t>
            </a:r>
            <a:r>
              <a:rPr lang="nl-NL" dirty="0"/>
              <a:t> &amp; </a:t>
            </a:r>
            <a:r>
              <a:rPr lang="nl-NL" dirty="0" err="1"/>
              <a:t>AnalytischeSessie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04982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Referentie naar Grondboring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965F42-5CFE-4DDF-9E2A-784FA5FED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099" y="1763923"/>
            <a:ext cx="2543530" cy="152421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0F80BA1-491B-4C17-93EE-8A83126F8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160" y="1763923"/>
            <a:ext cx="2940191" cy="16712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AE92BC-EC2D-4AFF-99C4-7BA0CF9F003E}"/>
              </a:ext>
            </a:extLst>
          </p:cNvPr>
          <p:cNvSpPr/>
          <p:nvPr/>
        </p:nvSpPr>
        <p:spPr>
          <a:xfrm>
            <a:off x="5701935" y="2088424"/>
            <a:ext cx="333105" cy="184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1892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GEO-13/050-B31-C4</a:t>
            </a:r>
            <a:r>
              <a:rPr lang="nl-NL" dirty="0"/>
              <a:t> </a:t>
            </a:r>
          </a:p>
          <a:p>
            <a:r>
              <a:rPr lang="nl-NL" dirty="0"/>
              <a:t>Bevat:</a:t>
            </a:r>
          </a:p>
          <a:p>
            <a:pPr lvl="1"/>
            <a:r>
              <a:rPr lang="nl-NL" dirty="0"/>
              <a:t>Referentie naar Grondboring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Grondmonster</a:t>
            </a:r>
          </a:p>
          <a:p>
            <a:pPr lvl="1"/>
            <a:r>
              <a:rPr lang="nl-NL" dirty="0"/>
              <a:t>Classificatie</a:t>
            </a:r>
          </a:p>
          <a:p>
            <a:pPr lvl="1"/>
            <a:r>
              <a:rPr lang="nl-NL" dirty="0"/>
              <a:t>Meting</a:t>
            </a:r>
          </a:p>
          <a:p>
            <a:pPr lvl="1"/>
            <a:r>
              <a:rPr lang="nl-NL" dirty="0" err="1"/>
              <a:t>AnalytischProces</a:t>
            </a:r>
            <a:r>
              <a:rPr lang="nl-NL" dirty="0"/>
              <a:t> &amp; </a:t>
            </a:r>
            <a:r>
              <a:rPr lang="nl-NL" dirty="0" err="1"/>
              <a:t>AnalytischeSessie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805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67839" y="283242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Grondmonster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0F80BA1-491B-4C17-93EE-8A83126F8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160" y="1763923"/>
            <a:ext cx="2940191" cy="16712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AE92BC-EC2D-4AFF-99C4-7BA0CF9F003E}"/>
              </a:ext>
            </a:extLst>
          </p:cNvPr>
          <p:cNvSpPr/>
          <p:nvPr/>
        </p:nvSpPr>
        <p:spPr>
          <a:xfrm>
            <a:off x="6244043" y="2055767"/>
            <a:ext cx="437608" cy="726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99002D-8613-4CBA-8964-1B9176FC1CCF}"/>
              </a:ext>
            </a:extLst>
          </p:cNvPr>
          <p:cNvSpPr/>
          <p:nvPr/>
        </p:nvSpPr>
        <p:spPr>
          <a:xfrm>
            <a:off x="5575159" y="2460715"/>
            <a:ext cx="610103" cy="321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60436A-33E1-40F0-9FAF-CBB730410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563" y="1397028"/>
            <a:ext cx="1838695" cy="2349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A349D7-881D-40A1-82FF-D74556AFA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95" y="2907205"/>
            <a:ext cx="2003337" cy="89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828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GEO-13/050-B31-C4</a:t>
            </a:r>
            <a:r>
              <a:rPr lang="nl-NL" dirty="0"/>
              <a:t> </a:t>
            </a:r>
          </a:p>
          <a:p>
            <a:r>
              <a:rPr lang="nl-NL" dirty="0"/>
              <a:t>Bevat:</a:t>
            </a:r>
          </a:p>
          <a:p>
            <a:pPr lvl="1"/>
            <a:r>
              <a:rPr lang="nl-NL" dirty="0"/>
              <a:t>Referentie naar Grondboring</a:t>
            </a:r>
          </a:p>
          <a:p>
            <a:pPr lvl="1"/>
            <a:r>
              <a:rPr lang="nl-NL" dirty="0"/>
              <a:t>Grondmonster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Classificatie</a:t>
            </a:r>
          </a:p>
          <a:p>
            <a:pPr lvl="1"/>
            <a:r>
              <a:rPr lang="nl-NL" dirty="0"/>
              <a:t>Meting</a:t>
            </a:r>
          </a:p>
          <a:p>
            <a:pPr lvl="1"/>
            <a:r>
              <a:rPr lang="nl-NL" dirty="0" err="1"/>
              <a:t>AnalytischProces</a:t>
            </a:r>
            <a:r>
              <a:rPr lang="nl-NL" dirty="0"/>
              <a:t> &amp; </a:t>
            </a:r>
            <a:r>
              <a:rPr lang="nl-NL" dirty="0" err="1"/>
              <a:t>AnalytischeSessie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44696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67839" y="283242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Classificatie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0F80BA1-491B-4C17-93EE-8A83126F8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160" y="1763923"/>
            <a:ext cx="2940191" cy="16712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AE92BC-EC2D-4AFF-99C4-7BA0CF9F003E}"/>
              </a:ext>
            </a:extLst>
          </p:cNvPr>
          <p:cNvSpPr/>
          <p:nvPr/>
        </p:nvSpPr>
        <p:spPr>
          <a:xfrm>
            <a:off x="6897185" y="1774914"/>
            <a:ext cx="927465" cy="796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B93F0D-D914-4347-9A41-DC24C7E0E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30" y="1090133"/>
            <a:ext cx="3880032" cy="343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651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89CD88-1B09-493A-B2FE-9E4516FE2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147" y="731520"/>
            <a:ext cx="3853319" cy="42062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67839" y="283242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Classificatie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AE92BC-EC2D-4AFF-99C4-7BA0CF9F003E}"/>
              </a:ext>
            </a:extLst>
          </p:cNvPr>
          <p:cNvSpPr/>
          <p:nvPr/>
        </p:nvSpPr>
        <p:spPr>
          <a:xfrm>
            <a:off x="4809147" y="2571750"/>
            <a:ext cx="1349990" cy="543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07F1B-5C0C-46D3-AED5-B4905A250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69" y="2076602"/>
            <a:ext cx="2928898" cy="13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96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GEO-13/050-B31-C4</a:t>
            </a:r>
            <a:r>
              <a:rPr lang="nl-NL" dirty="0"/>
              <a:t> </a:t>
            </a:r>
          </a:p>
          <a:p>
            <a:r>
              <a:rPr lang="nl-NL" dirty="0"/>
              <a:t>Bevat:</a:t>
            </a:r>
          </a:p>
          <a:p>
            <a:pPr lvl="1"/>
            <a:r>
              <a:rPr lang="nl-NL" dirty="0"/>
              <a:t>Referentie naar Grondboring</a:t>
            </a:r>
          </a:p>
          <a:p>
            <a:pPr lvl="1"/>
            <a:r>
              <a:rPr lang="nl-NL" dirty="0"/>
              <a:t>Grondmonster</a:t>
            </a:r>
          </a:p>
          <a:p>
            <a:pPr lvl="1"/>
            <a:r>
              <a:rPr lang="nl-NL" dirty="0"/>
              <a:t>Classificatie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Meting</a:t>
            </a:r>
          </a:p>
          <a:p>
            <a:pPr lvl="1"/>
            <a:r>
              <a:rPr lang="nl-NL" dirty="0" err="1"/>
              <a:t>AnalytischProces</a:t>
            </a:r>
            <a:r>
              <a:rPr lang="nl-NL" dirty="0"/>
              <a:t> &amp; </a:t>
            </a:r>
            <a:r>
              <a:rPr lang="nl-NL" dirty="0" err="1"/>
              <a:t>AnalytischeSessie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8536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67839" y="283242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Meting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0F80BA1-491B-4C17-93EE-8A83126F8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160" y="1763923"/>
            <a:ext cx="2940191" cy="16712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AE92BC-EC2D-4AFF-99C4-7BA0CF9F003E}"/>
              </a:ext>
            </a:extLst>
          </p:cNvPr>
          <p:cNvSpPr/>
          <p:nvPr/>
        </p:nvSpPr>
        <p:spPr>
          <a:xfrm>
            <a:off x="6877591" y="2682783"/>
            <a:ext cx="836025" cy="752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49F731-E9A0-46CA-B601-E4F8B63FE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208" y="1021467"/>
            <a:ext cx="3736217" cy="351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81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kb14d41w-B165</a:t>
            </a:r>
            <a:r>
              <a:rPr lang="nl-NL" dirty="0"/>
              <a:t> </a:t>
            </a:r>
          </a:p>
          <a:p>
            <a:r>
              <a:rPr lang="nl-NL" dirty="0"/>
              <a:t>Bevat:</a:t>
            </a:r>
          </a:p>
          <a:p>
            <a:pPr lvl="1"/>
            <a:r>
              <a:rPr lang="nl-NL" dirty="0"/>
              <a:t>Grondboring</a:t>
            </a:r>
          </a:p>
          <a:p>
            <a:pPr lvl="1"/>
            <a:r>
              <a:rPr lang="nl-NL" dirty="0"/>
              <a:t>Bijbehorende Grondmonsters</a:t>
            </a:r>
          </a:p>
          <a:p>
            <a:pPr lvl="1"/>
            <a:r>
              <a:rPr lang="nl-NL" dirty="0"/>
              <a:t>Bijbehorende Interpretaties</a:t>
            </a:r>
          </a:p>
          <a:p>
            <a:pPr lvl="1"/>
            <a:r>
              <a:rPr lang="nl-NL" dirty="0"/>
              <a:t>Observaties op de Grondmonsters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12821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89CD88-1B09-493A-B2FE-9E4516FE2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147" y="731520"/>
            <a:ext cx="3853319" cy="42062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67839" y="283242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Classificatie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AE92BC-EC2D-4AFF-99C4-7BA0CF9F003E}"/>
              </a:ext>
            </a:extLst>
          </p:cNvPr>
          <p:cNvSpPr/>
          <p:nvPr/>
        </p:nvSpPr>
        <p:spPr>
          <a:xfrm>
            <a:off x="4796085" y="1755321"/>
            <a:ext cx="1349990" cy="543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D01206-7D35-446C-A3B3-CC1F5F962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39" y="2027191"/>
            <a:ext cx="2883310" cy="125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35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GEO-13/050-B31-C4</a:t>
            </a:r>
            <a:r>
              <a:rPr lang="nl-NL" dirty="0"/>
              <a:t> </a:t>
            </a:r>
          </a:p>
          <a:p>
            <a:r>
              <a:rPr lang="nl-NL" dirty="0"/>
              <a:t>Bevat:</a:t>
            </a:r>
          </a:p>
          <a:p>
            <a:pPr lvl="1"/>
            <a:r>
              <a:rPr lang="nl-NL" dirty="0"/>
              <a:t>Referentie naar Grondboring</a:t>
            </a:r>
          </a:p>
          <a:p>
            <a:pPr lvl="1"/>
            <a:r>
              <a:rPr lang="nl-NL" dirty="0"/>
              <a:t>Grondmonster</a:t>
            </a:r>
          </a:p>
          <a:p>
            <a:pPr lvl="1"/>
            <a:r>
              <a:rPr lang="nl-NL" dirty="0"/>
              <a:t>Classificatie</a:t>
            </a:r>
          </a:p>
          <a:p>
            <a:pPr lvl="1"/>
            <a:r>
              <a:rPr lang="nl-NL" dirty="0"/>
              <a:t>Meting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AnalytischProces</a:t>
            </a:r>
            <a:r>
              <a:rPr lang="nl-NL" dirty="0">
                <a:highlight>
                  <a:srgbClr val="FFFF00"/>
                </a:highlight>
              </a:rPr>
              <a:t> &amp; </a:t>
            </a:r>
            <a:r>
              <a:rPr lang="nl-NL" dirty="0" err="1">
                <a:highlight>
                  <a:srgbClr val="FFFF00"/>
                </a:highlight>
              </a:rPr>
              <a:t>AnalytischeSessie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9845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43962C-7B5D-4495-8557-08E3BD2C7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690" y="914721"/>
            <a:ext cx="3946831" cy="40102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67839" y="283242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AnalytischProces</a:t>
            </a:r>
            <a:r>
              <a:rPr lang="nl-BE" sz="3200" b="1" dirty="0">
                <a:latin typeface="FlandersArtSans-Bold" panose="00000800000000000000" pitchFamily="2" charset="0"/>
              </a:rPr>
              <a:t>/</a:t>
            </a:r>
            <a:r>
              <a:rPr lang="nl-BE" sz="3200" b="1" dirty="0" err="1">
                <a:latin typeface="FlandersArtSans-Bold" panose="00000800000000000000" pitchFamily="2" charset="0"/>
              </a:rPr>
              <a:t>AnalytischeSessie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0F80BA1-491B-4C17-93EE-8A83126F8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160" y="1763923"/>
            <a:ext cx="2940191" cy="16712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AE92BC-EC2D-4AFF-99C4-7BA0CF9F003E}"/>
              </a:ext>
            </a:extLst>
          </p:cNvPr>
          <p:cNvSpPr/>
          <p:nvPr/>
        </p:nvSpPr>
        <p:spPr>
          <a:xfrm>
            <a:off x="7955278" y="2460715"/>
            <a:ext cx="685802" cy="321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99002D-8613-4CBA-8964-1B9176FC1CCF}"/>
              </a:ext>
            </a:extLst>
          </p:cNvPr>
          <p:cNvSpPr/>
          <p:nvPr/>
        </p:nvSpPr>
        <p:spPr>
          <a:xfrm>
            <a:off x="2374757" y="1652946"/>
            <a:ext cx="930145" cy="397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AA5C9-B0E4-44E3-8944-A18CE656C074}"/>
              </a:ext>
            </a:extLst>
          </p:cNvPr>
          <p:cNvSpPr/>
          <p:nvPr/>
        </p:nvSpPr>
        <p:spPr>
          <a:xfrm>
            <a:off x="7345176" y="2919870"/>
            <a:ext cx="420694" cy="308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5E8792-C1AB-4023-8BCA-5D40F89E7102}"/>
              </a:ext>
            </a:extLst>
          </p:cNvPr>
          <p:cNvSpPr/>
          <p:nvPr/>
        </p:nvSpPr>
        <p:spPr>
          <a:xfrm>
            <a:off x="2374757" y="3830856"/>
            <a:ext cx="930145" cy="397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BB4265-CB57-47B7-90EE-4257D9E66F04}"/>
              </a:ext>
            </a:extLst>
          </p:cNvPr>
          <p:cNvSpPr/>
          <p:nvPr/>
        </p:nvSpPr>
        <p:spPr>
          <a:xfrm>
            <a:off x="4019623" y="2720907"/>
            <a:ext cx="1234898" cy="507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985296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4389F-C507-4AAD-8B26-463948F8B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36" y="913196"/>
            <a:ext cx="2187082" cy="37383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67839" y="283242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AnalytischProces</a:t>
            </a:r>
            <a:r>
              <a:rPr lang="nl-BE" sz="3200" b="1" dirty="0">
                <a:latin typeface="FlandersArtSans-Bold" panose="00000800000000000000" pitchFamily="2" charset="0"/>
              </a:rPr>
              <a:t>/</a:t>
            </a:r>
            <a:r>
              <a:rPr lang="nl-BE" sz="3200" b="1" dirty="0" err="1">
                <a:latin typeface="FlandersArtSans-Bold" panose="00000800000000000000" pitchFamily="2" charset="0"/>
              </a:rPr>
              <a:t>AnalytischeSessie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5E8792-C1AB-4023-8BCA-5D40F89E7102}"/>
              </a:ext>
            </a:extLst>
          </p:cNvPr>
          <p:cNvSpPr/>
          <p:nvPr/>
        </p:nvSpPr>
        <p:spPr>
          <a:xfrm>
            <a:off x="3681044" y="3456221"/>
            <a:ext cx="1589819" cy="11353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BB4265-CB57-47B7-90EE-4257D9E66F04}"/>
              </a:ext>
            </a:extLst>
          </p:cNvPr>
          <p:cNvSpPr/>
          <p:nvPr/>
        </p:nvSpPr>
        <p:spPr>
          <a:xfrm>
            <a:off x="3621205" y="2367765"/>
            <a:ext cx="1649658" cy="6889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9986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D51589-5904-4789-8DC3-C8E6F9C15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8" y="1020081"/>
            <a:ext cx="7145383" cy="3709932"/>
          </a:xfrm>
          <a:prstGeom prst="rect">
            <a:avLst/>
          </a:prstGeom>
        </p:spPr>
      </p:pic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</a:t>
            </a:r>
          </a:p>
        </p:txBody>
      </p:sp>
    </p:spTree>
    <p:extLst>
      <p:ext uri="{BB962C8B-B14F-4D97-AF65-F5344CB8AC3E}">
        <p14:creationId xmlns:p14="http://schemas.microsoft.com/office/powerpoint/2010/main" val="79861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F1DFD-F3BF-423A-9670-8857512B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8" y="1020081"/>
            <a:ext cx="7145383" cy="3709932"/>
          </a:xfrm>
          <a:prstGeom prst="rect">
            <a:avLst/>
          </a:prstGeom>
        </p:spPr>
      </p:pic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Grondmonsters</a:t>
            </a:r>
          </a:p>
        </p:txBody>
      </p:sp>
    </p:spTree>
    <p:extLst>
      <p:ext uri="{BB962C8B-B14F-4D97-AF65-F5344CB8AC3E}">
        <p14:creationId xmlns:p14="http://schemas.microsoft.com/office/powerpoint/2010/main" val="542624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A01A0-E4BD-4DA6-AA24-5DD2FCC8C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8" y="1020081"/>
            <a:ext cx="7145383" cy="3709932"/>
          </a:xfrm>
          <a:prstGeom prst="rect">
            <a:avLst/>
          </a:prstGeom>
        </p:spPr>
      </p:pic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Interpretaties</a:t>
            </a:r>
          </a:p>
        </p:txBody>
      </p:sp>
    </p:spTree>
    <p:extLst>
      <p:ext uri="{BB962C8B-B14F-4D97-AF65-F5344CB8AC3E}">
        <p14:creationId xmlns:p14="http://schemas.microsoft.com/office/powerpoint/2010/main" val="1188599581"/>
      </p:ext>
    </p:extLst>
  </p:cSld>
  <p:clrMapOvr>
    <a:masterClrMapping/>
  </p:clrMapOvr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angepast ontwerp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_verbeeldingwerkt_basic" id="{41909F28-2DC5-462A-8911-DF133BE08E12}" vid="{59EBEE2F-449F-45B7-949D-B98288F255A2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934A564E6F5D408959F27DA767F44F" ma:contentTypeVersion="8" ma:contentTypeDescription="Een nieuw document maken." ma:contentTypeScope="" ma:versionID="e8d8fc4edf083d98f55e3c31622bec19">
  <xsd:schema xmlns:xsd="http://www.w3.org/2001/XMLSchema" xmlns:xs="http://www.w3.org/2001/XMLSchema" xmlns:p="http://schemas.microsoft.com/office/2006/metadata/properties" xmlns:ns2="abf44e2d-3236-448c-a468-3a575a901de3" targetNamespace="http://schemas.microsoft.com/office/2006/metadata/properties" ma:root="true" ma:fieldsID="82a717d54db3fdcff4530fe1dec54977" ns2:_="">
    <xsd:import namespace="abf44e2d-3236-448c-a468-3a575a901d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44e2d-3236-448c-a468-3a575a901d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5E57B8A-A9B4-4720-A920-9B612B2767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f44e2d-3236-448c-a468-3a575a901d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77E2D1-C5F5-45CF-9BB3-E4DE1972D7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05D2F2-989D-470B-98A5-E5E4BF5A1A2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18183</TotalTime>
  <Words>334</Words>
  <Application>Microsoft Office PowerPoint</Application>
  <PresentationFormat>On-screen Show (16:9)</PresentationFormat>
  <Paragraphs>141</Paragraphs>
  <Slides>63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Proxima Nova</vt:lpstr>
      <vt:lpstr>Calibri</vt:lpstr>
      <vt:lpstr>Wingdings</vt:lpstr>
      <vt:lpstr>FlandersArtSans-Regular</vt:lpstr>
      <vt:lpstr>FlandersArtSans-Bold</vt:lpstr>
      <vt:lpstr>4_Presentatie_verbeelding werkt - kopie</vt:lpstr>
      <vt:lpstr>Aangepast ontwerp</vt:lpstr>
      <vt:lpstr>Applicatieprofiel Grondboringen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werkgroep: Besluitvorming</dc:title>
  <dc:creator>Eveline Vlassenroot</dc:creator>
  <cp:lastModifiedBy>Thijs Geert</cp:lastModifiedBy>
  <cp:revision>139</cp:revision>
  <dcterms:modified xsi:type="dcterms:W3CDTF">2021-02-15T08:24:07Z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0x010100F7934A564E6F5D408959F27DA767F44F</vt:lpwstr>
  </property>
</Properties>
</file>